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56" r:id="rId2"/>
    <p:sldId id="257" r:id="rId3"/>
    <p:sldId id="263" r:id="rId4"/>
    <p:sldId id="264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D945F-9D60-42C3-B33F-822591144D53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9C23-CEC5-48A9-B451-A5D3A6311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9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388CEB-F39F-459F-A575-F095F36F3E5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2F1CBF-E89A-41B4-B5B6-37A37342DD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4824536" cy="15841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Особенности  развития  воображения у старших дошкольников 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90" y="2358504"/>
            <a:ext cx="3600672" cy="4499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8178" y="605334"/>
            <a:ext cx="4538960" cy="3404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6738" y="2357881"/>
            <a:ext cx="2952328" cy="221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78" y="4645260"/>
            <a:ext cx="2792338" cy="2094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0772" y="4090939"/>
            <a:ext cx="1831554" cy="1373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588"/>
            <a:ext cx="2336549" cy="17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3240360" cy="5688632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dirty="0" smtClean="0"/>
              <a:t>Проблема развития воображения детей дошкольного возраста привлекает к себе пристальное внимание психологов и педагогов.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8893" y="2615452"/>
            <a:ext cx="4121115" cy="3090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0257" y="3770657"/>
            <a:ext cx="3528392" cy="2646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06" y="0"/>
            <a:ext cx="2688298" cy="20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3754760" cy="648072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Воображение-это присущая только человеку возможность создания новых образов (представлений) путем переработки предшествующего опыта.</a:t>
            </a:r>
            <a:endParaRPr lang="ru-RU" dirty="0"/>
          </a:p>
          <a:p>
            <a:pPr marL="137160" indent="0">
              <a:buNone/>
            </a:pP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16" y="3666753"/>
            <a:ext cx="4254996" cy="31912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1165" y="1046011"/>
            <a:ext cx="3506884" cy="2512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8" y="0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Схема воображения ,его  виды и способы</a:t>
            </a:r>
            <a:endParaRPr lang="ru-RU" sz="2400" dirty="0"/>
          </a:p>
        </p:txBody>
      </p:sp>
      <p:pic>
        <p:nvPicPr>
          <p:cNvPr id="2087" name="Picture 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759825" cy="369085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09516"/>
            <a:ext cx="3888431" cy="3035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5540" y="395463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Отмечается огромная роль воображения в самых разнообразных видах преобразовательной деятельности.</a:t>
            </a:r>
            <a:endParaRPr lang="ru-RU" sz="20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3203575" y="105030"/>
            <a:ext cx="525685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</a:t>
            </a: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дним из самых </a:t>
            </a:r>
            <a:r>
              <a:rPr lang="ru-RU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дискуссивных</a:t>
            </a: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вопросов проблемы воображения остается вопрос о природе того отражательного </a:t>
            </a:r>
            <a:r>
              <a:rPr lang="ru-RU" sz="1800" b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опыта,который</a:t>
            </a:r>
            <a:r>
              <a:rPr lang="ru-RU" sz="18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может использовать ребенок в своих фантастических перекомбинациях.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879</TotalTime>
  <Words>78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 Особенности  развития  воображения у старших дошкольников  </vt:lpstr>
      <vt:lpstr>Презентация PowerPoint</vt:lpstr>
      <vt:lpstr>Презентация PowerPoint</vt:lpstr>
      <vt:lpstr>Схема воображения ,его  виды и способы</vt:lpstr>
      <vt:lpstr>Одним из самых дискуссивных вопросов проблемы воображения остается вопрос о природе того отражательного опыта,который может использовать ребенок в своих фантастических перекомбинациях.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Особенности  развития  воображения у старших дошкольников  с задержкой психического развития</dc:title>
  <dc:creator>Admin</dc:creator>
  <cp:lastModifiedBy>Admin</cp:lastModifiedBy>
  <cp:revision>52</cp:revision>
  <dcterms:created xsi:type="dcterms:W3CDTF">2013-05-31T16:34:34Z</dcterms:created>
  <dcterms:modified xsi:type="dcterms:W3CDTF">2013-11-08T08:32:40Z</dcterms:modified>
</cp:coreProperties>
</file>