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9" r:id="rId4"/>
    <p:sldId id="272" r:id="rId5"/>
    <p:sldId id="258" r:id="rId6"/>
    <p:sldId id="273" r:id="rId7"/>
    <p:sldId id="268" r:id="rId8"/>
    <p:sldId id="260" r:id="rId9"/>
    <p:sldId id="271" r:id="rId10"/>
    <p:sldId id="269" r:id="rId11"/>
    <p:sldId id="270" r:id="rId12"/>
    <p:sldId id="280" r:id="rId13"/>
    <p:sldId id="263" r:id="rId14"/>
    <p:sldId id="264" r:id="rId15"/>
    <p:sldId id="265" r:id="rId16"/>
    <p:sldId id="266" r:id="rId17"/>
    <p:sldId id="274" r:id="rId18"/>
    <p:sldId id="276" r:id="rId19"/>
    <p:sldId id="277" r:id="rId20"/>
    <p:sldId id="278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6.gif"/><Relationship Id="rId7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42.gif"/><Relationship Id="rId5" Type="http://schemas.openxmlformats.org/officeDocument/2006/relationships/image" Target="../media/image11.gif"/><Relationship Id="rId10" Type="http://schemas.openxmlformats.org/officeDocument/2006/relationships/image" Target="../media/image41.jpeg"/><Relationship Id="rId4" Type="http://schemas.openxmlformats.org/officeDocument/2006/relationships/image" Target="../media/image37.jpeg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3.gif"/><Relationship Id="rId7" Type="http://schemas.openxmlformats.org/officeDocument/2006/relationships/image" Target="../media/image4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Documents and Settings\Пользователь\Рабочий стол\5ec147ce06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8382000" cy="579103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38200" y="6096000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Презентация для осуществления</a:t>
            </a:r>
          </a:p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совместной деятельности детей и взрослых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286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Одежда. Обувь. Головные уборы</a:t>
            </a:r>
            <a:endParaRPr lang="ru-RU" sz="4000" b="1" dirty="0">
              <a:ln w="18000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Пользователь\Рабочий стол\229593896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C:\Documents and Settings\Пользователь\Рабочий стол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5000" y="0"/>
            <a:ext cx="5529000" cy="684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37594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Семья пришла в магазин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 одеждой. Расскажи, какую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одежду купит мама, бабушка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девочка.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724400"/>
            <a:ext cx="1339917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bestfon.ucoz.ru/_ph/11/490935775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9218" name="Picture 2" descr="C:\Documents and Settings\Пользователь\Рабочий стол\Безымянный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01250" cy="684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57800" y="0"/>
            <a:ext cx="37989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Помоги выбрать одежду папе,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дедушке и мальчику.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91400" y="4572000"/>
            <a:ext cx="1339917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Локальный диск\fony\Фоны для презентаций3\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2400" y="0"/>
            <a:ext cx="9296401" cy="6858000"/>
          </a:xfrm>
          <a:prstGeom prst="rect">
            <a:avLst/>
          </a:prstGeom>
          <a:noFill/>
        </p:spPr>
      </p:pic>
      <p:pic>
        <p:nvPicPr>
          <p:cNvPr id="4" name="Picture 3" descr="C:\Documents and Settings\Пользователь\Рабочий стол\Scan 2.jpg"/>
          <p:cNvPicPr>
            <a:picLocks noChangeAspect="1" noChangeArrowheads="1"/>
          </p:cNvPicPr>
          <p:nvPr/>
        </p:nvPicPr>
        <p:blipFill>
          <a:blip r:embed="rId3" cstate="print"/>
          <a:srcRect l="4678" r="439" b="2569"/>
          <a:stretch>
            <a:fillRect/>
          </a:stretch>
        </p:blipFill>
        <p:spPr bwMode="auto">
          <a:xfrm>
            <a:off x="457200" y="457200"/>
            <a:ext cx="8305800" cy="5991980"/>
          </a:xfrm>
          <a:prstGeom prst="round2DiagRect">
            <a:avLst/>
          </a:prstGeom>
          <a:noFill/>
          <a:ln w="3810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71600" y="152400"/>
            <a:ext cx="7121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предметы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спрятались на картинке?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67000" y="0"/>
            <a:ext cx="3049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«Хлопушки»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3340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Плащ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нос 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шарф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юб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плать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е,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курт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нос 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блуз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сви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тер,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коф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та,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брю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паль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во – до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лаз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джем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пер, кол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Пользователь\Рабочий стол\Одежда обувь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159065">
            <a:off x="4597279" y="3320921"/>
            <a:ext cx="3676650" cy="2638425"/>
          </a:xfrm>
          <a:prstGeom prst="round2DiagRect">
            <a:avLst/>
          </a:prstGeom>
          <a:noFill/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3400" y="35814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Выложи из палочек брюки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(по образцу)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451165"/>
            <a:ext cx="1524000" cy="22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62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D:\шаблоны для презентаций\Фоны для презентаций и бэйджиков\1 (164)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3226" t="3774" r="4839" b="56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4" name="Группа 9"/>
          <p:cNvGrpSpPr>
            <a:grpSpLocks/>
          </p:cNvGrpSpPr>
          <p:nvPr/>
        </p:nvGrpSpPr>
        <p:grpSpPr bwMode="auto">
          <a:xfrm>
            <a:off x="304800" y="152400"/>
            <a:ext cx="1616075" cy="1728788"/>
            <a:chOff x="1824929" y="908720"/>
            <a:chExt cx="4261609" cy="4558955"/>
          </a:xfrm>
        </p:grpSpPr>
        <p:sp>
          <p:nvSpPr>
            <p:cNvPr id="25" name="Полилиния 24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 rot="17303418">
              <a:off x="2147258" y="1750201"/>
              <a:ext cx="1038219" cy="168287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211590 w 1154197"/>
                <a:gd name="connsiteY7" fmla="*/ 491980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52974 w 1154197"/>
                <a:gd name="connsiteY5" fmla="*/ 1132564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309206 w 1154197"/>
                <a:gd name="connsiteY5" fmla="*/ 1171780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 rot="21098252" flipH="1" flipV="1">
              <a:off x="3763167" y="3646604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 rot="15698252" flipV="1">
              <a:off x="4908095" y="2526769"/>
              <a:ext cx="912628" cy="1318672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 rot="15698252">
              <a:off x="2325175" y="2639807"/>
              <a:ext cx="807968" cy="1691248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36" name="Овал 35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cxnSp>
        <p:nvCxnSpPr>
          <p:cNvPr id="8" name="Прямая соединительная линия 7"/>
          <p:cNvCxnSpPr/>
          <p:nvPr/>
        </p:nvCxnSpPr>
        <p:spPr>
          <a:xfrm>
            <a:off x="228600" y="2209800"/>
            <a:ext cx="8763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блако 11"/>
          <p:cNvSpPr/>
          <p:nvPr/>
        </p:nvSpPr>
        <p:spPr>
          <a:xfrm>
            <a:off x="1524000" y="457200"/>
            <a:ext cx="1752600" cy="6096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6096000" y="685800"/>
            <a:ext cx="2590800" cy="6858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C:\Documents and Settings\Пользователь\Рабочий стол\Одежда обувь\Сарафан силуэт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057400"/>
            <a:ext cx="1823190" cy="2286000"/>
          </a:xfrm>
          <a:prstGeom prst="rect">
            <a:avLst/>
          </a:prstGeom>
          <a:noFill/>
        </p:spPr>
      </p:pic>
      <p:pic>
        <p:nvPicPr>
          <p:cNvPr id="2054" name="Picture 6" descr="C:\Documents and Settings\Пользователь\Рабочий стол\Одежда обувь\Джинсы силуэт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133600"/>
            <a:ext cx="1374517" cy="2209800"/>
          </a:xfrm>
          <a:prstGeom prst="rect">
            <a:avLst/>
          </a:prstGeom>
          <a:noFill/>
        </p:spPr>
      </p:pic>
      <p:pic>
        <p:nvPicPr>
          <p:cNvPr id="2055" name="Picture 7" descr="C:\Documents and Settings\Пользователь\Рабочий стол\Одежда обувь\Футболка силуэт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133600"/>
            <a:ext cx="1459966" cy="1447800"/>
          </a:xfrm>
          <a:prstGeom prst="rect">
            <a:avLst/>
          </a:prstGeom>
          <a:noFill/>
        </p:spPr>
      </p:pic>
      <p:pic>
        <p:nvPicPr>
          <p:cNvPr id="2057" name="Picture 9" descr="C:\Documents and Settings\Пользователь\Рабочий стол\Одежда обувь\Платье силуэт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4090">
            <a:off x="453008" y="2113585"/>
            <a:ext cx="1799060" cy="2269583"/>
          </a:xfrm>
          <a:prstGeom prst="rect">
            <a:avLst/>
          </a:prstGeom>
          <a:noFill/>
        </p:spPr>
      </p:pic>
      <p:pic>
        <p:nvPicPr>
          <p:cNvPr id="2058" name="Picture 10" descr="C:\Documents and Settings\Пользователь\Рабочий стол\Одежда обувь\Купальник силуэт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2133600"/>
            <a:ext cx="914400" cy="1603716"/>
          </a:xfrm>
          <a:prstGeom prst="rect">
            <a:avLst/>
          </a:prstGeom>
          <a:noFill/>
        </p:spPr>
      </p:pic>
      <p:pic>
        <p:nvPicPr>
          <p:cNvPr id="2059" name="Picture 11" descr="C:\Documents and Settings\Пользователь\Рабочий стол\Одежда обувь\Юбка силуэт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2133600"/>
            <a:ext cx="1428750" cy="115252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81000" y="5181600"/>
            <a:ext cx="81564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Рассмотри внимательно рисунок. Определи одежду, которая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сушится на верёвке.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Группа 37"/>
          <p:cNvGrpSpPr>
            <a:grpSpLocks/>
          </p:cNvGrpSpPr>
          <p:nvPr/>
        </p:nvGrpSpPr>
        <p:grpSpPr bwMode="auto">
          <a:xfrm>
            <a:off x="2057400" y="0"/>
            <a:ext cx="5715000" cy="1981200"/>
            <a:chOff x="683568" y="201477"/>
            <a:chExt cx="8018166" cy="2686008"/>
          </a:xfrm>
        </p:grpSpPr>
        <p:sp>
          <p:nvSpPr>
            <p:cNvPr id="39" name="Полилиния 38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1" name="Полилиния 5"/>
          <p:cNvSpPr/>
          <p:nvPr/>
        </p:nvSpPr>
        <p:spPr>
          <a:xfrm flipH="1">
            <a:off x="0" y="5562600"/>
            <a:ext cx="9144000" cy="1439862"/>
          </a:xfrm>
          <a:custGeom>
            <a:avLst/>
            <a:gdLst>
              <a:gd name="connsiteX0" fmla="*/ 0 w 9144000"/>
              <a:gd name="connsiteY0" fmla="*/ 0 h 1340768"/>
              <a:gd name="connsiteX1" fmla="*/ 9144000 w 9144000"/>
              <a:gd name="connsiteY1" fmla="*/ 0 h 1340768"/>
              <a:gd name="connsiteX2" fmla="*/ 9144000 w 9144000"/>
              <a:gd name="connsiteY2" fmla="*/ 1340768 h 1340768"/>
              <a:gd name="connsiteX3" fmla="*/ 0 w 9144000"/>
              <a:gd name="connsiteY3" fmla="*/ 1340768 h 1340768"/>
              <a:gd name="connsiteX4" fmla="*/ 0 w 9144000"/>
              <a:gd name="connsiteY4" fmla="*/ 0 h 1340768"/>
              <a:gd name="connsiteX0" fmla="*/ 0 w 9144000"/>
              <a:gd name="connsiteY0" fmla="*/ 0 h 1340768"/>
              <a:gd name="connsiteX1" fmla="*/ 395536 w 9144000"/>
              <a:gd name="connsiteY1" fmla="*/ 504056 h 1340768"/>
              <a:gd name="connsiteX2" fmla="*/ 9144000 w 9144000"/>
              <a:gd name="connsiteY2" fmla="*/ 0 h 1340768"/>
              <a:gd name="connsiteX3" fmla="*/ 9144000 w 9144000"/>
              <a:gd name="connsiteY3" fmla="*/ 1340768 h 1340768"/>
              <a:gd name="connsiteX4" fmla="*/ 0 w 9144000"/>
              <a:gd name="connsiteY4" fmla="*/ 1340768 h 1340768"/>
              <a:gd name="connsiteX5" fmla="*/ 0 w 9144000"/>
              <a:gd name="connsiteY5" fmla="*/ 0 h 1340768"/>
              <a:gd name="connsiteX0" fmla="*/ 0 w 9144000"/>
              <a:gd name="connsiteY0" fmla="*/ 0 h 1340768"/>
              <a:gd name="connsiteX1" fmla="*/ 395536 w 9144000"/>
              <a:gd name="connsiteY1" fmla="*/ 504056 h 1340768"/>
              <a:gd name="connsiteX2" fmla="*/ 9144000 w 9144000"/>
              <a:gd name="connsiteY2" fmla="*/ 0 h 1340768"/>
              <a:gd name="connsiteX3" fmla="*/ 9144000 w 9144000"/>
              <a:gd name="connsiteY3" fmla="*/ 1340768 h 1340768"/>
              <a:gd name="connsiteX4" fmla="*/ 0 w 9144000"/>
              <a:gd name="connsiteY4" fmla="*/ 1340768 h 1340768"/>
              <a:gd name="connsiteX5" fmla="*/ 0 w 9144000"/>
              <a:gd name="connsiteY5" fmla="*/ 0 h 1340768"/>
              <a:gd name="connsiteX0" fmla="*/ 0 w 9144000"/>
              <a:gd name="connsiteY0" fmla="*/ 0 h 1340768"/>
              <a:gd name="connsiteX1" fmla="*/ 323528 w 9144000"/>
              <a:gd name="connsiteY1" fmla="*/ 360040 h 1340768"/>
              <a:gd name="connsiteX2" fmla="*/ 9144000 w 9144000"/>
              <a:gd name="connsiteY2" fmla="*/ 0 h 1340768"/>
              <a:gd name="connsiteX3" fmla="*/ 9144000 w 9144000"/>
              <a:gd name="connsiteY3" fmla="*/ 1340768 h 1340768"/>
              <a:gd name="connsiteX4" fmla="*/ 0 w 9144000"/>
              <a:gd name="connsiteY4" fmla="*/ 1340768 h 1340768"/>
              <a:gd name="connsiteX5" fmla="*/ 0 w 9144000"/>
              <a:gd name="connsiteY5" fmla="*/ 0 h 1340768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9144000 w 9144000"/>
              <a:gd name="connsiteY3" fmla="*/ 216024 h 1556792"/>
              <a:gd name="connsiteX4" fmla="*/ 9144000 w 9144000"/>
              <a:gd name="connsiteY4" fmla="*/ 1556792 h 1556792"/>
              <a:gd name="connsiteX5" fmla="*/ 0 w 9144000"/>
              <a:gd name="connsiteY5" fmla="*/ 1556792 h 1556792"/>
              <a:gd name="connsiteX6" fmla="*/ 0 w 9144000"/>
              <a:gd name="connsiteY6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9144000 w 9144000"/>
              <a:gd name="connsiteY3" fmla="*/ 216024 h 1556792"/>
              <a:gd name="connsiteX4" fmla="*/ 9144000 w 9144000"/>
              <a:gd name="connsiteY4" fmla="*/ 1556792 h 1556792"/>
              <a:gd name="connsiteX5" fmla="*/ 0 w 9144000"/>
              <a:gd name="connsiteY5" fmla="*/ 1556792 h 1556792"/>
              <a:gd name="connsiteX6" fmla="*/ 0 w 9144000"/>
              <a:gd name="connsiteY6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611560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95536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1187624 w 9144000"/>
              <a:gd name="connsiteY5" fmla="*/ 648072 h 1700808"/>
              <a:gd name="connsiteX6" fmla="*/ 9144000 w 9144000"/>
              <a:gd name="connsiteY6" fmla="*/ 360040 h 1700808"/>
              <a:gd name="connsiteX7" fmla="*/ 9144000 w 9144000"/>
              <a:gd name="connsiteY7" fmla="*/ 1700808 h 1700808"/>
              <a:gd name="connsiteX8" fmla="*/ 0 w 9144000"/>
              <a:gd name="connsiteY8" fmla="*/ 1700808 h 1700808"/>
              <a:gd name="connsiteX9" fmla="*/ 0 w 9144000"/>
              <a:gd name="connsiteY9" fmla="*/ 360040 h 1700808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9144000 w 9144000"/>
              <a:gd name="connsiteY6" fmla="*/ 288032 h 1628800"/>
              <a:gd name="connsiteX7" fmla="*/ 9144000 w 9144000"/>
              <a:gd name="connsiteY7" fmla="*/ 1628800 h 1628800"/>
              <a:gd name="connsiteX8" fmla="*/ 0 w 9144000"/>
              <a:gd name="connsiteY8" fmla="*/ 1628800 h 1628800"/>
              <a:gd name="connsiteX9" fmla="*/ 0 w 9144000"/>
              <a:gd name="connsiteY9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9144000 w 9144000"/>
              <a:gd name="connsiteY6" fmla="*/ 288032 h 1628800"/>
              <a:gd name="connsiteX7" fmla="*/ 9144000 w 9144000"/>
              <a:gd name="connsiteY7" fmla="*/ 1628800 h 1628800"/>
              <a:gd name="connsiteX8" fmla="*/ 0 w 9144000"/>
              <a:gd name="connsiteY8" fmla="*/ 1628800 h 1628800"/>
              <a:gd name="connsiteX9" fmla="*/ 0 w 9144000"/>
              <a:gd name="connsiteY9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9144000 w 9144000"/>
              <a:gd name="connsiteY6" fmla="*/ 288032 h 1628800"/>
              <a:gd name="connsiteX7" fmla="*/ 9144000 w 9144000"/>
              <a:gd name="connsiteY7" fmla="*/ 1628800 h 1628800"/>
              <a:gd name="connsiteX8" fmla="*/ 0 w 9144000"/>
              <a:gd name="connsiteY8" fmla="*/ 1628800 h 1628800"/>
              <a:gd name="connsiteX9" fmla="*/ 0 w 9144000"/>
              <a:gd name="connsiteY9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720080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720080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720080 h 1628800"/>
              <a:gd name="connsiteX6" fmla="*/ 1475656 w 9144000"/>
              <a:gd name="connsiteY6" fmla="*/ 0 h 1628800"/>
              <a:gd name="connsiteX7" fmla="*/ 1691680 w 9144000"/>
              <a:gd name="connsiteY7" fmla="*/ 432048 h 1628800"/>
              <a:gd name="connsiteX8" fmla="*/ 9144000 w 9144000"/>
              <a:gd name="connsiteY8" fmla="*/ 288032 h 1628800"/>
              <a:gd name="connsiteX9" fmla="*/ 9144000 w 9144000"/>
              <a:gd name="connsiteY9" fmla="*/ 1628800 h 1628800"/>
              <a:gd name="connsiteX10" fmla="*/ 0 w 9144000"/>
              <a:gd name="connsiteY10" fmla="*/ 1628800 h 1628800"/>
              <a:gd name="connsiteX11" fmla="*/ 0 w 9144000"/>
              <a:gd name="connsiteY11" fmla="*/ 288032 h 1628800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835696 w 9144000"/>
              <a:gd name="connsiteY8" fmla="*/ 0 h 1916832"/>
              <a:gd name="connsiteX9" fmla="*/ 9144000 w 9144000"/>
              <a:gd name="connsiteY9" fmla="*/ 576064 h 1916832"/>
              <a:gd name="connsiteX10" fmla="*/ 9144000 w 9144000"/>
              <a:gd name="connsiteY10" fmla="*/ 1916832 h 1916832"/>
              <a:gd name="connsiteX11" fmla="*/ 0 w 9144000"/>
              <a:gd name="connsiteY11" fmla="*/ 1916832 h 1916832"/>
              <a:gd name="connsiteX12" fmla="*/ 0 w 9144000"/>
              <a:gd name="connsiteY1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9144000 w 9144000"/>
              <a:gd name="connsiteY9" fmla="*/ 576064 h 1916832"/>
              <a:gd name="connsiteX10" fmla="*/ 9144000 w 9144000"/>
              <a:gd name="connsiteY10" fmla="*/ 1916832 h 1916832"/>
              <a:gd name="connsiteX11" fmla="*/ 0 w 9144000"/>
              <a:gd name="connsiteY11" fmla="*/ 1916832 h 1916832"/>
              <a:gd name="connsiteX12" fmla="*/ 0 w 9144000"/>
              <a:gd name="connsiteY1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2195736 w 9144000"/>
              <a:gd name="connsiteY9" fmla="*/ 720080 h 1916832"/>
              <a:gd name="connsiteX10" fmla="*/ 9144000 w 9144000"/>
              <a:gd name="connsiteY10" fmla="*/ 576064 h 1916832"/>
              <a:gd name="connsiteX11" fmla="*/ 9144000 w 9144000"/>
              <a:gd name="connsiteY11" fmla="*/ 1916832 h 1916832"/>
              <a:gd name="connsiteX12" fmla="*/ 0 w 9144000"/>
              <a:gd name="connsiteY12" fmla="*/ 1916832 h 1916832"/>
              <a:gd name="connsiteX13" fmla="*/ 0 w 9144000"/>
              <a:gd name="connsiteY13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9144000 w 9144000"/>
              <a:gd name="connsiteY11" fmla="*/ 576064 h 1916832"/>
              <a:gd name="connsiteX12" fmla="*/ 9144000 w 9144000"/>
              <a:gd name="connsiteY12" fmla="*/ 1916832 h 1916832"/>
              <a:gd name="connsiteX13" fmla="*/ 0 w 9144000"/>
              <a:gd name="connsiteY13" fmla="*/ 1916832 h 1916832"/>
              <a:gd name="connsiteX14" fmla="*/ 0 w 9144000"/>
              <a:gd name="connsiteY14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83768 w 9144000"/>
              <a:gd name="connsiteY11" fmla="*/ 288032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9144000 w 9144000"/>
              <a:gd name="connsiteY14" fmla="*/ 576064 h 1916832"/>
              <a:gd name="connsiteX15" fmla="*/ 9144000 w 9144000"/>
              <a:gd name="connsiteY15" fmla="*/ 1916832 h 1916832"/>
              <a:gd name="connsiteX16" fmla="*/ 0 w 9144000"/>
              <a:gd name="connsiteY16" fmla="*/ 1916832 h 1916832"/>
              <a:gd name="connsiteX17" fmla="*/ 0 w 9144000"/>
              <a:gd name="connsiteY1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9144000 w 9144000"/>
              <a:gd name="connsiteY14" fmla="*/ 576064 h 1916832"/>
              <a:gd name="connsiteX15" fmla="*/ 9144000 w 9144000"/>
              <a:gd name="connsiteY15" fmla="*/ 1916832 h 1916832"/>
              <a:gd name="connsiteX16" fmla="*/ 0 w 9144000"/>
              <a:gd name="connsiteY16" fmla="*/ 1916832 h 1916832"/>
              <a:gd name="connsiteX17" fmla="*/ 0 w 9144000"/>
              <a:gd name="connsiteY1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9144000 w 9144000"/>
              <a:gd name="connsiteY14" fmla="*/ 576064 h 1916832"/>
              <a:gd name="connsiteX15" fmla="*/ 9144000 w 9144000"/>
              <a:gd name="connsiteY15" fmla="*/ 1916832 h 1916832"/>
              <a:gd name="connsiteX16" fmla="*/ 0 w 9144000"/>
              <a:gd name="connsiteY16" fmla="*/ 1916832 h 1916832"/>
              <a:gd name="connsiteX17" fmla="*/ 0 w 9144000"/>
              <a:gd name="connsiteY1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203848 w 9144000"/>
              <a:gd name="connsiteY14" fmla="*/ 1152128 h 1916832"/>
              <a:gd name="connsiteX15" fmla="*/ 9144000 w 9144000"/>
              <a:gd name="connsiteY15" fmla="*/ 576064 h 1916832"/>
              <a:gd name="connsiteX16" fmla="*/ 9144000 w 9144000"/>
              <a:gd name="connsiteY16" fmla="*/ 1916832 h 1916832"/>
              <a:gd name="connsiteX17" fmla="*/ 0 w 9144000"/>
              <a:gd name="connsiteY17" fmla="*/ 1916832 h 1916832"/>
              <a:gd name="connsiteX18" fmla="*/ 0 w 9144000"/>
              <a:gd name="connsiteY1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9144000 w 9144000"/>
              <a:gd name="connsiteY15" fmla="*/ 576064 h 1916832"/>
              <a:gd name="connsiteX16" fmla="*/ 9144000 w 9144000"/>
              <a:gd name="connsiteY16" fmla="*/ 1916832 h 1916832"/>
              <a:gd name="connsiteX17" fmla="*/ 0 w 9144000"/>
              <a:gd name="connsiteY17" fmla="*/ 1916832 h 1916832"/>
              <a:gd name="connsiteX18" fmla="*/ 0 w 9144000"/>
              <a:gd name="connsiteY1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9144000 w 9144000"/>
              <a:gd name="connsiteY16" fmla="*/ 576064 h 1916832"/>
              <a:gd name="connsiteX17" fmla="*/ 9144000 w 9144000"/>
              <a:gd name="connsiteY17" fmla="*/ 1916832 h 1916832"/>
              <a:gd name="connsiteX18" fmla="*/ 0 w 9144000"/>
              <a:gd name="connsiteY18" fmla="*/ 1916832 h 1916832"/>
              <a:gd name="connsiteX19" fmla="*/ 0 w 9144000"/>
              <a:gd name="connsiteY19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9144000 w 9144000"/>
              <a:gd name="connsiteY16" fmla="*/ 576064 h 1916832"/>
              <a:gd name="connsiteX17" fmla="*/ 9144000 w 9144000"/>
              <a:gd name="connsiteY17" fmla="*/ 1916832 h 1916832"/>
              <a:gd name="connsiteX18" fmla="*/ 0 w 9144000"/>
              <a:gd name="connsiteY18" fmla="*/ 1916832 h 1916832"/>
              <a:gd name="connsiteX19" fmla="*/ 0 w 9144000"/>
              <a:gd name="connsiteY19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9144000 w 9144000"/>
              <a:gd name="connsiteY17" fmla="*/ 576064 h 1916832"/>
              <a:gd name="connsiteX18" fmla="*/ 9144000 w 9144000"/>
              <a:gd name="connsiteY18" fmla="*/ 1916832 h 1916832"/>
              <a:gd name="connsiteX19" fmla="*/ 0 w 9144000"/>
              <a:gd name="connsiteY19" fmla="*/ 1916832 h 1916832"/>
              <a:gd name="connsiteX20" fmla="*/ 0 w 9144000"/>
              <a:gd name="connsiteY2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9144000 w 9144000"/>
              <a:gd name="connsiteY17" fmla="*/ 576064 h 1916832"/>
              <a:gd name="connsiteX18" fmla="*/ 9144000 w 9144000"/>
              <a:gd name="connsiteY18" fmla="*/ 1916832 h 1916832"/>
              <a:gd name="connsiteX19" fmla="*/ 0 w 9144000"/>
              <a:gd name="connsiteY19" fmla="*/ 1916832 h 1916832"/>
              <a:gd name="connsiteX20" fmla="*/ 0 w 9144000"/>
              <a:gd name="connsiteY2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76064 h 1916832"/>
              <a:gd name="connsiteX18" fmla="*/ 9144000 w 9144000"/>
              <a:gd name="connsiteY18" fmla="*/ 576064 h 1916832"/>
              <a:gd name="connsiteX19" fmla="*/ 9144000 w 9144000"/>
              <a:gd name="connsiteY19" fmla="*/ 1916832 h 1916832"/>
              <a:gd name="connsiteX20" fmla="*/ 0 w 9144000"/>
              <a:gd name="connsiteY20" fmla="*/ 1916832 h 1916832"/>
              <a:gd name="connsiteX21" fmla="*/ 0 w 9144000"/>
              <a:gd name="connsiteY21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76064 h 1916832"/>
              <a:gd name="connsiteX18" fmla="*/ 4427984 w 9144000"/>
              <a:gd name="connsiteY18" fmla="*/ 1080120 h 1916832"/>
              <a:gd name="connsiteX19" fmla="*/ 9144000 w 9144000"/>
              <a:gd name="connsiteY19" fmla="*/ 576064 h 1916832"/>
              <a:gd name="connsiteX20" fmla="*/ 9144000 w 9144000"/>
              <a:gd name="connsiteY20" fmla="*/ 1916832 h 1916832"/>
              <a:gd name="connsiteX21" fmla="*/ 0 w 9144000"/>
              <a:gd name="connsiteY21" fmla="*/ 1916832 h 1916832"/>
              <a:gd name="connsiteX22" fmla="*/ 0 w 9144000"/>
              <a:gd name="connsiteY2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76064 h 1916832"/>
              <a:gd name="connsiteX18" fmla="*/ 4427984 w 9144000"/>
              <a:gd name="connsiteY18" fmla="*/ 1080120 h 1916832"/>
              <a:gd name="connsiteX19" fmla="*/ 9144000 w 9144000"/>
              <a:gd name="connsiteY19" fmla="*/ 576064 h 1916832"/>
              <a:gd name="connsiteX20" fmla="*/ 9144000 w 9144000"/>
              <a:gd name="connsiteY20" fmla="*/ 1916832 h 1916832"/>
              <a:gd name="connsiteX21" fmla="*/ 0 w 9144000"/>
              <a:gd name="connsiteY21" fmla="*/ 1916832 h 1916832"/>
              <a:gd name="connsiteX22" fmla="*/ 0 w 9144000"/>
              <a:gd name="connsiteY2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9144000 w 9144000"/>
              <a:gd name="connsiteY19" fmla="*/ 576064 h 1916832"/>
              <a:gd name="connsiteX20" fmla="*/ 9144000 w 9144000"/>
              <a:gd name="connsiteY20" fmla="*/ 1916832 h 1916832"/>
              <a:gd name="connsiteX21" fmla="*/ 0 w 9144000"/>
              <a:gd name="connsiteY21" fmla="*/ 1916832 h 1916832"/>
              <a:gd name="connsiteX22" fmla="*/ 0 w 9144000"/>
              <a:gd name="connsiteY2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9144000 w 9144000"/>
              <a:gd name="connsiteY20" fmla="*/ 576064 h 1916832"/>
              <a:gd name="connsiteX21" fmla="*/ 9144000 w 9144000"/>
              <a:gd name="connsiteY21" fmla="*/ 1916832 h 1916832"/>
              <a:gd name="connsiteX22" fmla="*/ 0 w 9144000"/>
              <a:gd name="connsiteY22" fmla="*/ 1916832 h 1916832"/>
              <a:gd name="connsiteX23" fmla="*/ 0 w 9144000"/>
              <a:gd name="connsiteY23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9144000 w 9144000"/>
              <a:gd name="connsiteY20" fmla="*/ 576064 h 1916832"/>
              <a:gd name="connsiteX21" fmla="*/ 9144000 w 9144000"/>
              <a:gd name="connsiteY21" fmla="*/ 1916832 h 1916832"/>
              <a:gd name="connsiteX22" fmla="*/ 0 w 9144000"/>
              <a:gd name="connsiteY22" fmla="*/ 1916832 h 1916832"/>
              <a:gd name="connsiteX23" fmla="*/ 0 w 9144000"/>
              <a:gd name="connsiteY23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9144000 w 9144000"/>
              <a:gd name="connsiteY21" fmla="*/ 576064 h 1916832"/>
              <a:gd name="connsiteX22" fmla="*/ 9144000 w 9144000"/>
              <a:gd name="connsiteY22" fmla="*/ 1916832 h 1916832"/>
              <a:gd name="connsiteX23" fmla="*/ 0 w 9144000"/>
              <a:gd name="connsiteY23" fmla="*/ 1916832 h 1916832"/>
              <a:gd name="connsiteX24" fmla="*/ 0 w 9144000"/>
              <a:gd name="connsiteY24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9144000 w 9144000"/>
              <a:gd name="connsiteY21" fmla="*/ 576064 h 1916832"/>
              <a:gd name="connsiteX22" fmla="*/ 9144000 w 9144000"/>
              <a:gd name="connsiteY22" fmla="*/ 1916832 h 1916832"/>
              <a:gd name="connsiteX23" fmla="*/ 0 w 9144000"/>
              <a:gd name="connsiteY23" fmla="*/ 1916832 h 1916832"/>
              <a:gd name="connsiteX24" fmla="*/ 0 w 9144000"/>
              <a:gd name="connsiteY24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9144000 w 9144000"/>
              <a:gd name="connsiteY22" fmla="*/ 576064 h 1916832"/>
              <a:gd name="connsiteX23" fmla="*/ 9144000 w 9144000"/>
              <a:gd name="connsiteY23" fmla="*/ 1916832 h 1916832"/>
              <a:gd name="connsiteX24" fmla="*/ 0 w 9144000"/>
              <a:gd name="connsiteY24" fmla="*/ 1916832 h 1916832"/>
              <a:gd name="connsiteX25" fmla="*/ 0 w 9144000"/>
              <a:gd name="connsiteY2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9144000 w 9144000"/>
              <a:gd name="connsiteY22" fmla="*/ 576064 h 1916832"/>
              <a:gd name="connsiteX23" fmla="*/ 9144000 w 9144000"/>
              <a:gd name="connsiteY23" fmla="*/ 1916832 h 1916832"/>
              <a:gd name="connsiteX24" fmla="*/ 0 w 9144000"/>
              <a:gd name="connsiteY24" fmla="*/ 1916832 h 1916832"/>
              <a:gd name="connsiteX25" fmla="*/ 0 w 9144000"/>
              <a:gd name="connsiteY2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9144000 w 9144000"/>
              <a:gd name="connsiteY23" fmla="*/ 576064 h 1916832"/>
              <a:gd name="connsiteX24" fmla="*/ 9144000 w 9144000"/>
              <a:gd name="connsiteY24" fmla="*/ 1916832 h 1916832"/>
              <a:gd name="connsiteX25" fmla="*/ 0 w 9144000"/>
              <a:gd name="connsiteY25" fmla="*/ 1916832 h 1916832"/>
              <a:gd name="connsiteX26" fmla="*/ 0 w 9144000"/>
              <a:gd name="connsiteY2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9144000 w 9144000"/>
              <a:gd name="connsiteY24" fmla="*/ 576064 h 1916832"/>
              <a:gd name="connsiteX25" fmla="*/ 9144000 w 9144000"/>
              <a:gd name="connsiteY25" fmla="*/ 1916832 h 1916832"/>
              <a:gd name="connsiteX26" fmla="*/ 0 w 9144000"/>
              <a:gd name="connsiteY26" fmla="*/ 1916832 h 1916832"/>
              <a:gd name="connsiteX27" fmla="*/ 0 w 9144000"/>
              <a:gd name="connsiteY2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9144000 w 9144000"/>
              <a:gd name="connsiteY26" fmla="*/ 576064 h 1916832"/>
              <a:gd name="connsiteX27" fmla="*/ 9144000 w 9144000"/>
              <a:gd name="connsiteY27" fmla="*/ 1916832 h 1916832"/>
              <a:gd name="connsiteX28" fmla="*/ 0 w 9144000"/>
              <a:gd name="connsiteY28" fmla="*/ 1916832 h 1916832"/>
              <a:gd name="connsiteX29" fmla="*/ 0 w 9144000"/>
              <a:gd name="connsiteY29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9144000 w 9144000"/>
              <a:gd name="connsiteY27" fmla="*/ 576064 h 1916832"/>
              <a:gd name="connsiteX28" fmla="*/ 9144000 w 9144000"/>
              <a:gd name="connsiteY28" fmla="*/ 1916832 h 1916832"/>
              <a:gd name="connsiteX29" fmla="*/ 0 w 9144000"/>
              <a:gd name="connsiteY29" fmla="*/ 1916832 h 1916832"/>
              <a:gd name="connsiteX30" fmla="*/ 0 w 9144000"/>
              <a:gd name="connsiteY3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9144000 w 9144000"/>
              <a:gd name="connsiteY27" fmla="*/ 576064 h 1916832"/>
              <a:gd name="connsiteX28" fmla="*/ 9144000 w 9144000"/>
              <a:gd name="connsiteY28" fmla="*/ 1916832 h 1916832"/>
              <a:gd name="connsiteX29" fmla="*/ 0 w 9144000"/>
              <a:gd name="connsiteY29" fmla="*/ 1916832 h 1916832"/>
              <a:gd name="connsiteX30" fmla="*/ 0 w 9144000"/>
              <a:gd name="connsiteY3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9144000 w 9144000"/>
              <a:gd name="connsiteY27" fmla="*/ 576064 h 1916832"/>
              <a:gd name="connsiteX28" fmla="*/ 9144000 w 9144000"/>
              <a:gd name="connsiteY28" fmla="*/ 1916832 h 1916832"/>
              <a:gd name="connsiteX29" fmla="*/ 0 w 9144000"/>
              <a:gd name="connsiteY29" fmla="*/ 1916832 h 1916832"/>
              <a:gd name="connsiteX30" fmla="*/ 0 w 9144000"/>
              <a:gd name="connsiteY3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6732240 w 9144000"/>
              <a:gd name="connsiteY27" fmla="*/ 216024 h 1916832"/>
              <a:gd name="connsiteX28" fmla="*/ 9144000 w 9144000"/>
              <a:gd name="connsiteY28" fmla="*/ 576064 h 1916832"/>
              <a:gd name="connsiteX29" fmla="*/ 9144000 w 9144000"/>
              <a:gd name="connsiteY29" fmla="*/ 1916832 h 1916832"/>
              <a:gd name="connsiteX30" fmla="*/ 0 w 9144000"/>
              <a:gd name="connsiteY30" fmla="*/ 1916832 h 1916832"/>
              <a:gd name="connsiteX31" fmla="*/ 0 w 9144000"/>
              <a:gd name="connsiteY31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6732240 w 9144000"/>
              <a:gd name="connsiteY27" fmla="*/ 216024 h 1916832"/>
              <a:gd name="connsiteX28" fmla="*/ 9144000 w 9144000"/>
              <a:gd name="connsiteY28" fmla="*/ 576064 h 1916832"/>
              <a:gd name="connsiteX29" fmla="*/ 9144000 w 9144000"/>
              <a:gd name="connsiteY29" fmla="*/ 1916832 h 1916832"/>
              <a:gd name="connsiteX30" fmla="*/ 0 w 9144000"/>
              <a:gd name="connsiteY30" fmla="*/ 1916832 h 1916832"/>
              <a:gd name="connsiteX31" fmla="*/ 0 w 9144000"/>
              <a:gd name="connsiteY31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6732240 w 9144000"/>
              <a:gd name="connsiteY27" fmla="*/ 216024 h 1916832"/>
              <a:gd name="connsiteX28" fmla="*/ 6876256 w 9144000"/>
              <a:gd name="connsiteY28" fmla="*/ 864096 h 1916832"/>
              <a:gd name="connsiteX29" fmla="*/ 9144000 w 9144000"/>
              <a:gd name="connsiteY29" fmla="*/ 576064 h 1916832"/>
              <a:gd name="connsiteX30" fmla="*/ 9144000 w 9144000"/>
              <a:gd name="connsiteY30" fmla="*/ 1916832 h 1916832"/>
              <a:gd name="connsiteX31" fmla="*/ 0 w 9144000"/>
              <a:gd name="connsiteY31" fmla="*/ 1916832 h 1916832"/>
              <a:gd name="connsiteX32" fmla="*/ 0 w 9144000"/>
              <a:gd name="connsiteY32" fmla="*/ 576064 h 1916832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9144000 w 9144000"/>
              <a:gd name="connsiteY30" fmla="*/ 648072 h 1988840"/>
              <a:gd name="connsiteX31" fmla="*/ 9144000 w 9144000"/>
              <a:gd name="connsiteY31" fmla="*/ 1988840 h 1988840"/>
              <a:gd name="connsiteX32" fmla="*/ 0 w 9144000"/>
              <a:gd name="connsiteY32" fmla="*/ 1988840 h 1988840"/>
              <a:gd name="connsiteX33" fmla="*/ 0 w 9144000"/>
              <a:gd name="connsiteY33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9144000 w 9144000"/>
              <a:gd name="connsiteY30" fmla="*/ 648072 h 1988840"/>
              <a:gd name="connsiteX31" fmla="*/ 9144000 w 9144000"/>
              <a:gd name="connsiteY31" fmla="*/ 1988840 h 1988840"/>
              <a:gd name="connsiteX32" fmla="*/ 0 w 9144000"/>
              <a:gd name="connsiteY32" fmla="*/ 1988840 h 1988840"/>
              <a:gd name="connsiteX33" fmla="*/ 0 w 9144000"/>
              <a:gd name="connsiteY33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9144000 w 9144000"/>
              <a:gd name="connsiteY30" fmla="*/ 648072 h 1988840"/>
              <a:gd name="connsiteX31" fmla="*/ 9144000 w 9144000"/>
              <a:gd name="connsiteY31" fmla="*/ 1988840 h 1988840"/>
              <a:gd name="connsiteX32" fmla="*/ 0 w 9144000"/>
              <a:gd name="connsiteY32" fmla="*/ 1988840 h 1988840"/>
              <a:gd name="connsiteX33" fmla="*/ 0 w 9144000"/>
              <a:gd name="connsiteY33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9144000 w 9144000"/>
              <a:gd name="connsiteY31" fmla="*/ 648072 h 1988840"/>
              <a:gd name="connsiteX32" fmla="*/ 9144000 w 9144000"/>
              <a:gd name="connsiteY32" fmla="*/ 1988840 h 1988840"/>
              <a:gd name="connsiteX33" fmla="*/ 0 w 9144000"/>
              <a:gd name="connsiteY33" fmla="*/ 1988840 h 1988840"/>
              <a:gd name="connsiteX34" fmla="*/ 0 w 9144000"/>
              <a:gd name="connsiteY34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9144000 w 9144000"/>
              <a:gd name="connsiteY31" fmla="*/ 648072 h 1988840"/>
              <a:gd name="connsiteX32" fmla="*/ 9144000 w 9144000"/>
              <a:gd name="connsiteY32" fmla="*/ 1988840 h 1988840"/>
              <a:gd name="connsiteX33" fmla="*/ 0 w 9144000"/>
              <a:gd name="connsiteY33" fmla="*/ 1988840 h 1988840"/>
              <a:gd name="connsiteX34" fmla="*/ 0 w 9144000"/>
              <a:gd name="connsiteY34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9144000 w 9144000"/>
              <a:gd name="connsiteY32" fmla="*/ 648072 h 1988840"/>
              <a:gd name="connsiteX33" fmla="*/ 9144000 w 9144000"/>
              <a:gd name="connsiteY33" fmla="*/ 1988840 h 1988840"/>
              <a:gd name="connsiteX34" fmla="*/ 0 w 9144000"/>
              <a:gd name="connsiteY34" fmla="*/ 1988840 h 1988840"/>
              <a:gd name="connsiteX35" fmla="*/ 0 w 9144000"/>
              <a:gd name="connsiteY35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9144000 w 9144000"/>
              <a:gd name="connsiteY32" fmla="*/ 648072 h 1988840"/>
              <a:gd name="connsiteX33" fmla="*/ 9144000 w 9144000"/>
              <a:gd name="connsiteY33" fmla="*/ 1988840 h 1988840"/>
              <a:gd name="connsiteX34" fmla="*/ 0 w 9144000"/>
              <a:gd name="connsiteY34" fmla="*/ 1988840 h 1988840"/>
              <a:gd name="connsiteX35" fmla="*/ 0 w 9144000"/>
              <a:gd name="connsiteY35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224136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224136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9144000 w 9144000"/>
              <a:gd name="connsiteY34" fmla="*/ 648072 h 1988840"/>
              <a:gd name="connsiteX35" fmla="*/ 9144000 w 9144000"/>
              <a:gd name="connsiteY35" fmla="*/ 1988840 h 1988840"/>
              <a:gd name="connsiteX36" fmla="*/ 0 w 9144000"/>
              <a:gd name="connsiteY36" fmla="*/ 1988840 h 1988840"/>
              <a:gd name="connsiteX37" fmla="*/ 0 w 9144000"/>
              <a:gd name="connsiteY37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9144000 w 9144000"/>
              <a:gd name="connsiteY34" fmla="*/ 648072 h 1988840"/>
              <a:gd name="connsiteX35" fmla="*/ 9144000 w 9144000"/>
              <a:gd name="connsiteY35" fmla="*/ 1988840 h 1988840"/>
              <a:gd name="connsiteX36" fmla="*/ 0 w 9144000"/>
              <a:gd name="connsiteY36" fmla="*/ 1988840 h 1988840"/>
              <a:gd name="connsiteX37" fmla="*/ 0 w 9144000"/>
              <a:gd name="connsiteY37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532440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316416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872208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872208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395536 w 9144000"/>
              <a:gd name="connsiteY2" fmla="*/ 432048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395536 w 9144000"/>
              <a:gd name="connsiteY2" fmla="*/ 432048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1187624 w 9144000"/>
              <a:gd name="connsiteY7" fmla="*/ 1944216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1187624 w 9144000"/>
              <a:gd name="connsiteY7" fmla="*/ 1944216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1187624 w 9144000"/>
              <a:gd name="connsiteY7" fmla="*/ 1944216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2201196"/>
              <a:gd name="connsiteX1" fmla="*/ 251520 w 9144000"/>
              <a:gd name="connsiteY1" fmla="*/ 1944216 h 2201196"/>
              <a:gd name="connsiteX2" fmla="*/ 611560 w 9144000"/>
              <a:gd name="connsiteY2" fmla="*/ 288032 h 2201196"/>
              <a:gd name="connsiteX3" fmla="*/ 395536 w 9144000"/>
              <a:gd name="connsiteY3" fmla="*/ 1872208 h 2201196"/>
              <a:gd name="connsiteX4" fmla="*/ 1187624 w 9144000"/>
              <a:gd name="connsiteY4" fmla="*/ 360040 h 2201196"/>
              <a:gd name="connsiteX5" fmla="*/ 899592 w 9144000"/>
              <a:gd name="connsiteY5" fmla="*/ 1512168 h 2201196"/>
              <a:gd name="connsiteX6" fmla="*/ 1475656 w 9144000"/>
              <a:gd name="connsiteY6" fmla="*/ 360040 h 2201196"/>
              <a:gd name="connsiteX7" fmla="*/ 1209675 w 9144000"/>
              <a:gd name="connsiteY7" fmla="*/ 1613892 h 2201196"/>
              <a:gd name="connsiteX8" fmla="*/ 1187624 w 9144000"/>
              <a:gd name="connsiteY8" fmla="*/ 1944216 h 2201196"/>
              <a:gd name="connsiteX9" fmla="*/ 1907704 w 9144000"/>
              <a:gd name="connsiteY9" fmla="*/ 72008 h 2201196"/>
              <a:gd name="connsiteX10" fmla="*/ 1979712 w 9144000"/>
              <a:gd name="connsiteY10" fmla="*/ 504056 h 2201196"/>
              <a:gd name="connsiteX11" fmla="*/ 2267744 w 9144000"/>
              <a:gd name="connsiteY11" fmla="*/ 792088 h 2201196"/>
              <a:gd name="connsiteX12" fmla="*/ 2483768 w 9144000"/>
              <a:gd name="connsiteY12" fmla="*/ 288032 h 2201196"/>
              <a:gd name="connsiteX13" fmla="*/ 2627784 w 9144000"/>
              <a:gd name="connsiteY13" fmla="*/ 1296144 h 2201196"/>
              <a:gd name="connsiteX14" fmla="*/ 3131840 w 9144000"/>
              <a:gd name="connsiteY14" fmla="*/ 576064 h 2201196"/>
              <a:gd name="connsiteX15" fmla="*/ 3131840 w 9144000"/>
              <a:gd name="connsiteY15" fmla="*/ 1224136 h 2201196"/>
              <a:gd name="connsiteX16" fmla="*/ 3635896 w 9144000"/>
              <a:gd name="connsiteY16" fmla="*/ 288032 h 2201196"/>
              <a:gd name="connsiteX17" fmla="*/ 3923928 w 9144000"/>
              <a:gd name="connsiteY17" fmla="*/ 1008112 h 2201196"/>
              <a:gd name="connsiteX18" fmla="*/ 4067944 w 9144000"/>
              <a:gd name="connsiteY18" fmla="*/ 576064 h 2201196"/>
              <a:gd name="connsiteX19" fmla="*/ 4427984 w 9144000"/>
              <a:gd name="connsiteY19" fmla="*/ 1152128 h 2201196"/>
              <a:gd name="connsiteX20" fmla="*/ 4932040 w 9144000"/>
              <a:gd name="connsiteY20" fmla="*/ 288032 h 2201196"/>
              <a:gd name="connsiteX21" fmla="*/ 5076056 w 9144000"/>
              <a:gd name="connsiteY21" fmla="*/ 936104 h 2201196"/>
              <a:gd name="connsiteX22" fmla="*/ 5292080 w 9144000"/>
              <a:gd name="connsiteY22" fmla="*/ 504056 h 2201196"/>
              <a:gd name="connsiteX23" fmla="*/ 5580112 w 9144000"/>
              <a:gd name="connsiteY23" fmla="*/ 864096 h 2201196"/>
              <a:gd name="connsiteX24" fmla="*/ 5796136 w 9144000"/>
              <a:gd name="connsiteY24" fmla="*/ 72008 h 2201196"/>
              <a:gd name="connsiteX25" fmla="*/ 5868144 w 9144000"/>
              <a:gd name="connsiteY25" fmla="*/ 720080 h 2201196"/>
              <a:gd name="connsiteX26" fmla="*/ 6300192 w 9144000"/>
              <a:gd name="connsiteY26" fmla="*/ 216024 h 2201196"/>
              <a:gd name="connsiteX27" fmla="*/ 6372200 w 9144000"/>
              <a:gd name="connsiteY27" fmla="*/ 864096 h 2201196"/>
              <a:gd name="connsiteX28" fmla="*/ 6732240 w 9144000"/>
              <a:gd name="connsiteY28" fmla="*/ 288032 h 2201196"/>
              <a:gd name="connsiteX29" fmla="*/ 6876256 w 9144000"/>
              <a:gd name="connsiteY29" fmla="*/ 936104 h 2201196"/>
              <a:gd name="connsiteX30" fmla="*/ 7092280 w 9144000"/>
              <a:gd name="connsiteY30" fmla="*/ 0 h 2201196"/>
              <a:gd name="connsiteX31" fmla="*/ 7308304 w 9144000"/>
              <a:gd name="connsiteY31" fmla="*/ 1008112 h 2201196"/>
              <a:gd name="connsiteX32" fmla="*/ 7524328 w 9144000"/>
              <a:gd name="connsiteY32" fmla="*/ 504056 h 2201196"/>
              <a:gd name="connsiteX33" fmla="*/ 7884368 w 9144000"/>
              <a:gd name="connsiteY33" fmla="*/ 1152128 h 2201196"/>
              <a:gd name="connsiteX34" fmla="*/ 8244408 w 9144000"/>
              <a:gd name="connsiteY34" fmla="*/ 360040 h 2201196"/>
              <a:gd name="connsiteX35" fmla="*/ 8604448 w 9144000"/>
              <a:gd name="connsiteY35" fmla="*/ 1296144 h 2201196"/>
              <a:gd name="connsiteX36" fmla="*/ 9144000 w 9144000"/>
              <a:gd name="connsiteY36" fmla="*/ 648072 h 2201196"/>
              <a:gd name="connsiteX37" fmla="*/ 9144000 w 9144000"/>
              <a:gd name="connsiteY37" fmla="*/ 1988840 h 2201196"/>
              <a:gd name="connsiteX38" fmla="*/ 0 w 9144000"/>
              <a:gd name="connsiteY38" fmla="*/ 1988840 h 2201196"/>
              <a:gd name="connsiteX39" fmla="*/ 0 w 9144000"/>
              <a:gd name="connsiteY39" fmla="*/ 648072 h 2201196"/>
              <a:gd name="connsiteX0" fmla="*/ 0 w 9144000"/>
              <a:gd name="connsiteY0" fmla="*/ 648072 h 2201196"/>
              <a:gd name="connsiteX1" fmla="*/ 251520 w 9144000"/>
              <a:gd name="connsiteY1" fmla="*/ 1944216 h 2201196"/>
              <a:gd name="connsiteX2" fmla="*/ 611560 w 9144000"/>
              <a:gd name="connsiteY2" fmla="*/ 288032 h 2201196"/>
              <a:gd name="connsiteX3" fmla="*/ 395536 w 9144000"/>
              <a:gd name="connsiteY3" fmla="*/ 1872208 h 2201196"/>
              <a:gd name="connsiteX4" fmla="*/ 1187624 w 9144000"/>
              <a:gd name="connsiteY4" fmla="*/ 360040 h 2201196"/>
              <a:gd name="connsiteX5" fmla="*/ 899592 w 9144000"/>
              <a:gd name="connsiteY5" fmla="*/ 1512168 h 2201196"/>
              <a:gd name="connsiteX6" fmla="*/ 1475656 w 9144000"/>
              <a:gd name="connsiteY6" fmla="*/ 360040 h 2201196"/>
              <a:gd name="connsiteX7" fmla="*/ 827584 w 9144000"/>
              <a:gd name="connsiteY7" fmla="*/ 1800200 h 2201196"/>
              <a:gd name="connsiteX8" fmla="*/ 1187624 w 9144000"/>
              <a:gd name="connsiteY8" fmla="*/ 1944216 h 2201196"/>
              <a:gd name="connsiteX9" fmla="*/ 1907704 w 9144000"/>
              <a:gd name="connsiteY9" fmla="*/ 72008 h 2201196"/>
              <a:gd name="connsiteX10" fmla="*/ 1979712 w 9144000"/>
              <a:gd name="connsiteY10" fmla="*/ 504056 h 2201196"/>
              <a:gd name="connsiteX11" fmla="*/ 2267744 w 9144000"/>
              <a:gd name="connsiteY11" fmla="*/ 792088 h 2201196"/>
              <a:gd name="connsiteX12" fmla="*/ 2483768 w 9144000"/>
              <a:gd name="connsiteY12" fmla="*/ 288032 h 2201196"/>
              <a:gd name="connsiteX13" fmla="*/ 2627784 w 9144000"/>
              <a:gd name="connsiteY13" fmla="*/ 1296144 h 2201196"/>
              <a:gd name="connsiteX14" fmla="*/ 3131840 w 9144000"/>
              <a:gd name="connsiteY14" fmla="*/ 576064 h 2201196"/>
              <a:gd name="connsiteX15" fmla="*/ 3131840 w 9144000"/>
              <a:gd name="connsiteY15" fmla="*/ 1224136 h 2201196"/>
              <a:gd name="connsiteX16" fmla="*/ 3635896 w 9144000"/>
              <a:gd name="connsiteY16" fmla="*/ 288032 h 2201196"/>
              <a:gd name="connsiteX17" fmla="*/ 3923928 w 9144000"/>
              <a:gd name="connsiteY17" fmla="*/ 1008112 h 2201196"/>
              <a:gd name="connsiteX18" fmla="*/ 4067944 w 9144000"/>
              <a:gd name="connsiteY18" fmla="*/ 576064 h 2201196"/>
              <a:gd name="connsiteX19" fmla="*/ 4427984 w 9144000"/>
              <a:gd name="connsiteY19" fmla="*/ 1152128 h 2201196"/>
              <a:gd name="connsiteX20" fmla="*/ 4932040 w 9144000"/>
              <a:gd name="connsiteY20" fmla="*/ 288032 h 2201196"/>
              <a:gd name="connsiteX21" fmla="*/ 5076056 w 9144000"/>
              <a:gd name="connsiteY21" fmla="*/ 936104 h 2201196"/>
              <a:gd name="connsiteX22" fmla="*/ 5292080 w 9144000"/>
              <a:gd name="connsiteY22" fmla="*/ 504056 h 2201196"/>
              <a:gd name="connsiteX23" fmla="*/ 5580112 w 9144000"/>
              <a:gd name="connsiteY23" fmla="*/ 864096 h 2201196"/>
              <a:gd name="connsiteX24" fmla="*/ 5796136 w 9144000"/>
              <a:gd name="connsiteY24" fmla="*/ 72008 h 2201196"/>
              <a:gd name="connsiteX25" fmla="*/ 5868144 w 9144000"/>
              <a:gd name="connsiteY25" fmla="*/ 720080 h 2201196"/>
              <a:gd name="connsiteX26" fmla="*/ 6300192 w 9144000"/>
              <a:gd name="connsiteY26" fmla="*/ 216024 h 2201196"/>
              <a:gd name="connsiteX27" fmla="*/ 6372200 w 9144000"/>
              <a:gd name="connsiteY27" fmla="*/ 864096 h 2201196"/>
              <a:gd name="connsiteX28" fmla="*/ 6732240 w 9144000"/>
              <a:gd name="connsiteY28" fmla="*/ 288032 h 2201196"/>
              <a:gd name="connsiteX29" fmla="*/ 6876256 w 9144000"/>
              <a:gd name="connsiteY29" fmla="*/ 936104 h 2201196"/>
              <a:gd name="connsiteX30" fmla="*/ 7092280 w 9144000"/>
              <a:gd name="connsiteY30" fmla="*/ 0 h 2201196"/>
              <a:gd name="connsiteX31" fmla="*/ 7308304 w 9144000"/>
              <a:gd name="connsiteY31" fmla="*/ 1008112 h 2201196"/>
              <a:gd name="connsiteX32" fmla="*/ 7524328 w 9144000"/>
              <a:gd name="connsiteY32" fmla="*/ 504056 h 2201196"/>
              <a:gd name="connsiteX33" fmla="*/ 7884368 w 9144000"/>
              <a:gd name="connsiteY33" fmla="*/ 1152128 h 2201196"/>
              <a:gd name="connsiteX34" fmla="*/ 8244408 w 9144000"/>
              <a:gd name="connsiteY34" fmla="*/ 360040 h 2201196"/>
              <a:gd name="connsiteX35" fmla="*/ 8604448 w 9144000"/>
              <a:gd name="connsiteY35" fmla="*/ 1296144 h 2201196"/>
              <a:gd name="connsiteX36" fmla="*/ 9144000 w 9144000"/>
              <a:gd name="connsiteY36" fmla="*/ 648072 h 2201196"/>
              <a:gd name="connsiteX37" fmla="*/ 9144000 w 9144000"/>
              <a:gd name="connsiteY37" fmla="*/ 1988840 h 2201196"/>
              <a:gd name="connsiteX38" fmla="*/ 0 w 9144000"/>
              <a:gd name="connsiteY38" fmla="*/ 1988840 h 2201196"/>
              <a:gd name="connsiteX39" fmla="*/ 0 w 9144000"/>
              <a:gd name="connsiteY39" fmla="*/ 648072 h 2201196"/>
              <a:gd name="connsiteX0" fmla="*/ 0 w 9144000"/>
              <a:gd name="connsiteY0" fmla="*/ 648072 h 2201196"/>
              <a:gd name="connsiteX1" fmla="*/ 251520 w 9144000"/>
              <a:gd name="connsiteY1" fmla="*/ 1944216 h 2201196"/>
              <a:gd name="connsiteX2" fmla="*/ 611560 w 9144000"/>
              <a:gd name="connsiteY2" fmla="*/ 288032 h 2201196"/>
              <a:gd name="connsiteX3" fmla="*/ 395536 w 9144000"/>
              <a:gd name="connsiteY3" fmla="*/ 1872208 h 2201196"/>
              <a:gd name="connsiteX4" fmla="*/ 1187624 w 9144000"/>
              <a:gd name="connsiteY4" fmla="*/ 360040 h 2201196"/>
              <a:gd name="connsiteX5" fmla="*/ 899592 w 9144000"/>
              <a:gd name="connsiteY5" fmla="*/ 1512168 h 2201196"/>
              <a:gd name="connsiteX6" fmla="*/ 1475656 w 9144000"/>
              <a:gd name="connsiteY6" fmla="*/ 360040 h 2201196"/>
              <a:gd name="connsiteX7" fmla="*/ 827584 w 9144000"/>
              <a:gd name="connsiteY7" fmla="*/ 1800200 h 2201196"/>
              <a:gd name="connsiteX8" fmla="*/ 1187624 w 9144000"/>
              <a:gd name="connsiteY8" fmla="*/ 1944216 h 2201196"/>
              <a:gd name="connsiteX9" fmla="*/ 1907704 w 9144000"/>
              <a:gd name="connsiteY9" fmla="*/ 72008 h 2201196"/>
              <a:gd name="connsiteX10" fmla="*/ 1979712 w 9144000"/>
              <a:gd name="connsiteY10" fmla="*/ 504056 h 2201196"/>
              <a:gd name="connsiteX11" fmla="*/ 2267744 w 9144000"/>
              <a:gd name="connsiteY11" fmla="*/ 792088 h 2201196"/>
              <a:gd name="connsiteX12" fmla="*/ 2483768 w 9144000"/>
              <a:gd name="connsiteY12" fmla="*/ 288032 h 2201196"/>
              <a:gd name="connsiteX13" fmla="*/ 2627784 w 9144000"/>
              <a:gd name="connsiteY13" fmla="*/ 1296144 h 2201196"/>
              <a:gd name="connsiteX14" fmla="*/ 3131840 w 9144000"/>
              <a:gd name="connsiteY14" fmla="*/ 576064 h 2201196"/>
              <a:gd name="connsiteX15" fmla="*/ 3131840 w 9144000"/>
              <a:gd name="connsiteY15" fmla="*/ 1224136 h 2201196"/>
              <a:gd name="connsiteX16" fmla="*/ 3635896 w 9144000"/>
              <a:gd name="connsiteY16" fmla="*/ 288032 h 2201196"/>
              <a:gd name="connsiteX17" fmla="*/ 3923928 w 9144000"/>
              <a:gd name="connsiteY17" fmla="*/ 1008112 h 2201196"/>
              <a:gd name="connsiteX18" fmla="*/ 4067944 w 9144000"/>
              <a:gd name="connsiteY18" fmla="*/ 576064 h 2201196"/>
              <a:gd name="connsiteX19" fmla="*/ 4427984 w 9144000"/>
              <a:gd name="connsiteY19" fmla="*/ 1152128 h 2201196"/>
              <a:gd name="connsiteX20" fmla="*/ 4932040 w 9144000"/>
              <a:gd name="connsiteY20" fmla="*/ 288032 h 2201196"/>
              <a:gd name="connsiteX21" fmla="*/ 5076056 w 9144000"/>
              <a:gd name="connsiteY21" fmla="*/ 936104 h 2201196"/>
              <a:gd name="connsiteX22" fmla="*/ 5292080 w 9144000"/>
              <a:gd name="connsiteY22" fmla="*/ 504056 h 2201196"/>
              <a:gd name="connsiteX23" fmla="*/ 5580112 w 9144000"/>
              <a:gd name="connsiteY23" fmla="*/ 864096 h 2201196"/>
              <a:gd name="connsiteX24" fmla="*/ 5796136 w 9144000"/>
              <a:gd name="connsiteY24" fmla="*/ 72008 h 2201196"/>
              <a:gd name="connsiteX25" fmla="*/ 5868144 w 9144000"/>
              <a:gd name="connsiteY25" fmla="*/ 720080 h 2201196"/>
              <a:gd name="connsiteX26" fmla="*/ 6300192 w 9144000"/>
              <a:gd name="connsiteY26" fmla="*/ 216024 h 2201196"/>
              <a:gd name="connsiteX27" fmla="*/ 6372200 w 9144000"/>
              <a:gd name="connsiteY27" fmla="*/ 864096 h 2201196"/>
              <a:gd name="connsiteX28" fmla="*/ 6732240 w 9144000"/>
              <a:gd name="connsiteY28" fmla="*/ 288032 h 2201196"/>
              <a:gd name="connsiteX29" fmla="*/ 6876256 w 9144000"/>
              <a:gd name="connsiteY29" fmla="*/ 936104 h 2201196"/>
              <a:gd name="connsiteX30" fmla="*/ 7092280 w 9144000"/>
              <a:gd name="connsiteY30" fmla="*/ 0 h 2201196"/>
              <a:gd name="connsiteX31" fmla="*/ 7308304 w 9144000"/>
              <a:gd name="connsiteY31" fmla="*/ 1008112 h 2201196"/>
              <a:gd name="connsiteX32" fmla="*/ 7524328 w 9144000"/>
              <a:gd name="connsiteY32" fmla="*/ 504056 h 2201196"/>
              <a:gd name="connsiteX33" fmla="*/ 7884368 w 9144000"/>
              <a:gd name="connsiteY33" fmla="*/ 1152128 h 2201196"/>
              <a:gd name="connsiteX34" fmla="*/ 8244408 w 9144000"/>
              <a:gd name="connsiteY34" fmla="*/ 360040 h 2201196"/>
              <a:gd name="connsiteX35" fmla="*/ 8604448 w 9144000"/>
              <a:gd name="connsiteY35" fmla="*/ 1296144 h 2201196"/>
              <a:gd name="connsiteX36" fmla="*/ 9144000 w 9144000"/>
              <a:gd name="connsiteY36" fmla="*/ 648072 h 2201196"/>
              <a:gd name="connsiteX37" fmla="*/ 9144000 w 9144000"/>
              <a:gd name="connsiteY37" fmla="*/ 1988840 h 2201196"/>
              <a:gd name="connsiteX38" fmla="*/ 0 w 9144000"/>
              <a:gd name="connsiteY38" fmla="*/ 1988840 h 2201196"/>
              <a:gd name="connsiteX39" fmla="*/ 0 w 9144000"/>
              <a:gd name="connsiteY39" fmla="*/ 648072 h 2201196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827584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979712 w 9144000"/>
              <a:gd name="connsiteY10" fmla="*/ 50405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979712 w 9144000"/>
              <a:gd name="connsiteY10" fmla="*/ 50405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475656 w 9144000"/>
              <a:gd name="connsiteY10" fmla="*/ 194421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475656 w 9144000"/>
              <a:gd name="connsiteY10" fmla="*/ 194421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475656 w 9144000"/>
              <a:gd name="connsiteY10" fmla="*/ 194421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475656 w 9144000"/>
              <a:gd name="connsiteY10" fmla="*/ 194421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267744 w 9144000"/>
              <a:gd name="connsiteY11" fmla="*/ 792088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3131840 w 9144000"/>
              <a:gd name="connsiteY15" fmla="*/ 122413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3131840 w 9144000"/>
              <a:gd name="connsiteY15" fmla="*/ 122413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3131840 w 9144000"/>
              <a:gd name="connsiteY15" fmla="*/ 122413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3131840 w 9144000"/>
              <a:gd name="connsiteY15" fmla="*/ 122413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5796136 w 9144000"/>
              <a:gd name="connsiteY28" fmla="*/ 100811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5796136 w 9144000"/>
              <a:gd name="connsiteY28" fmla="*/ 1008112 h 2016224"/>
              <a:gd name="connsiteX29" fmla="*/ 6516216 w 9144000"/>
              <a:gd name="connsiteY29" fmla="*/ 1944216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5796136 w 9144000"/>
              <a:gd name="connsiteY28" fmla="*/ 1008112 h 2016224"/>
              <a:gd name="connsiteX29" fmla="*/ 6516216 w 9144000"/>
              <a:gd name="connsiteY29" fmla="*/ 1944216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5796136 w 9144000"/>
              <a:gd name="connsiteY28" fmla="*/ 1008112 h 2016224"/>
              <a:gd name="connsiteX29" fmla="*/ 6516216 w 9144000"/>
              <a:gd name="connsiteY29" fmla="*/ 1944216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7308304 w 9144000"/>
              <a:gd name="connsiteY31" fmla="*/ 936104 h 1944216"/>
              <a:gd name="connsiteX32" fmla="*/ 7524328 w 9144000"/>
              <a:gd name="connsiteY32" fmla="*/ 432048 h 1944216"/>
              <a:gd name="connsiteX33" fmla="*/ 7884368 w 9144000"/>
              <a:gd name="connsiteY33" fmla="*/ 1080120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884368 w 9144000"/>
              <a:gd name="connsiteY33" fmla="*/ 1080120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884368 w 9144000"/>
              <a:gd name="connsiteY33" fmla="*/ 1080120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884368 w 9144000"/>
              <a:gd name="connsiteY33" fmla="*/ 1080120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172400 w 9144000"/>
              <a:gd name="connsiteY35" fmla="*/ 194421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172400 w 9144000"/>
              <a:gd name="connsiteY35" fmla="*/ 194421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172400 w 9144000"/>
              <a:gd name="connsiteY35" fmla="*/ 194421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172400 w 9144000"/>
              <a:gd name="connsiteY35" fmla="*/ 194421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696325 w 9144000"/>
              <a:gd name="connsiteY36" fmla="*/ 1389484 h 2043782"/>
              <a:gd name="connsiteX37" fmla="*/ 9144000 w 9144000"/>
              <a:gd name="connsiteY37" fmla="*/ 576064 h 2043782"/>
              <a:gd name="connsiteX38" fmla="*/ 9144000 w 9144000"/>
              <a:gd name="connsiteY38" fmla="*/ 1916832 h 2043782"/>
              <a:gd name="connsiteX39" fmla="*/ 0 w 9144000"/>
              <a:gd name="connsiteY39" fmla="*/ 1916832 h 2043782"/>
              <a:gd name="connsiteX40" fmla="*/ 0 w 9144000"/>
              <a:gd name="connsiteY40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9144000 w 9144000"/>
              <a:gd name="connsiteY37" fmla="*/ 576064 h 2043782"/>
              <a:gd name="connsiteX38" fmla="*/ 9144000 w 9144000"/>
              <a:gd name="connsiteY38" fmla="*/ 1916832 h 2043782"/>
              <a:gd name="connsiteX39" fmla="*/ 0 w 9144000"/>
              <a:gd name="connsiteY39" fmla="*/ 1916832 h 2043782"/>
              <a:gd name="connsiteX40" fmla="*/ 0 w 9144000"/>
              <a:gd name="connsiteY40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9144000 w 9144000"/>
              <a:gd name="connsiteY37" fmla="*/ 576064 h 2043782"/>
              <a:gd name="connsiteX38" fmla="*/ 9144000 w 9144000"/>
              <a:gd name="connsiteY38" fmla="*/ 1916832 h 2043782"/>
              <a:gd name="connsiteX39" fmla="*/ 0 w 9144000"/>
              <a:gd name="connsiteY39" fmla="*/ 1916832 h 2043782"/>
              <a:gd name="connsiteX40" fmla="*/ 0 w 9144000"/>
              <a:gd name="connsiteY40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3950 w 9144000"/>
              <a:gd name="connsiteY37" fmla="*/ 1113259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:\шаблоны для презентаций\Фоны для презентаций и бэйджиков\1 (164)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3226" t="3774" r="4839" b="56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57400" y="533400"/>
            <a:ext cx="6096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ЗАГАДКИ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1200" y="1600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Предложите ребёнку отгадать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загадки и объяснить, что ему помогло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их отгадать.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Пользователь\Рабочий стол\5ec147ce06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1066800"/>
            <a:ext cx="493718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Две плетенки, две сестренки,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овечьей пряжи тонкой,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гулять - так надевать,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Чтоб не мерзли пять да пять.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Documents and Settings\Пользователь\Рабочий стол\Одежда обувь\Варежк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68" t="9316" r="10621" b="35637"/>
          <a:stretch>
            <a:fillRect/>
          </a:stretch>
        </p:blipFill>
        <p:spPr bwMode="auto">
          <a:xfrm>
            <a:off x="4572000" y="3048000"/>
            <a:ext cx="3176337" cy="3352800"/>
          </a:xfrm>
          <a:prstGeom prst="rect">
            <a:avLst/>
          </a:prstGeom>
          <a:noFill/>
        </p:spPr>
      </p:pic>
      <p:pic>
        <p:nvPicPr>
          <p:cNvPr id="5" name="Picture 2" descr="C:\Documents and Settings\Пользователь\Рабочий стол\1dbfa8397bd2adb795b647fb4d93734b.jpg"/>
          <p:cNvPicPr>
            <a:picLocks noChangeAspect="1" noChangeArrowheads="1"/>
          </p:cNvPicPr>
          <p:nvPr/>
        </p:nvPicPr>
        <p:blipFill>
          <a:blip r:embed="rId4" cstate="print"/>
          <a:srcRect l="7592" t="46651" r="60142" b="34140"/>
          <a:stretch>
            <a:fillRect/>
          </a:stretch>
        </p:blipFill>
        <p:spPr bwMode="auto">
          <a:xfrm rot="2453502">
            <a:off x="2264984" y="4170114"/>
            <a:ext cx="1923584" cy="15841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38800" y="152400"/>
            <a:ext cx="32976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Варежки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381000"/>
            <a:ext cx="582383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холода и снега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Согреет, где б ты ни был!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в ней похож ты на мишутку,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Зимой наденешь что ты?</a:t>
            </a:r>
          </a:p>
          <a:p>
            <a:endParaRPr lang="ru-RU" sz="2800" dirty="0"/>
          </a:p>
        </p:txBody>
      </p:sp>
      <p:pic>
        <p:nvPicPr>
          <p:cNvPr id="3" name="Picture 16" descr="C:\Documents and Settings\Пользователь\Рабочий стол\33ec2180613aeb0802e64ba4b8568031.jpg"/>
          <p:cNvPicPr>
            <a:picLocks noChangeAspect="1" noChangeArrowheads="1"/>
          </p:cNvPicPr>
          <p:nvPr/>
        </p:nvPicPr>
        <p:blipFill>
          <a:blip r:embed="rId3" cstate="print"/>
          <a:srcRect l="48333" t="17723" b="13190"/>
          <a:stretch>
            <a:fillRect/>
          </a:stretch>
        </p:blipFill>
        <p:spPr bwMode="auto">
          <a:xfrm rot="994187">
            <a:off x="5029459" y="1982152"/>
            <a:ext cx="3213958" cy="36761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228600"/>
            <a:ext cx="21441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Шубу</a:t>
            </a:r>
            <a:endParaRPr lang="ru-RU" sz="6000" b="1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1600200"/>
            <a:ext cx="412010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Рукав длинный и короткий,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Планка иль косоворотка,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груди - кармашки.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это? </a:t>
            </a:r>
          </a:p>
          <a:p>
            <a:endParaRPr lang="ru-RU" dirty="0"/>
          </a:p>
        </p:txBody>
      </p:sp>
      <p:pic>
        <p:nvPicPr>
          <p:cNvPr id="29698" name="Picture 2" descr="C:\Documents and Settings\Пользователь\Рабочий стол\Одежда обувь\Рубаш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61" t="13488" r="14551" b="39304"/>
          <a:stretch>
            <a:fillRect/>
          </a:stretch>
        </p:blipFill>
        <p:spPr bwMode="auto">
          <a:xfrm>
            <a:off x="4495800" y="1219200"/>
            <a:ext cx="4343400" cy="4267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62200" y="152400"/>
            <a:ext cx="32646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Рубашка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54102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Одежда обувь\odeg4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76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«Четвёртый лишний»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Найди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каждой группе лишний предмет. Объясни, почему он не подходит к остальным.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Пользователь\Рабочий стол\Одежда обувь\c7f1ab8986e231e1e3212a339ce6d6ee.jpg"/>
          <p:cNvPicPr>
            <a:picLocks noChangeAspect="1" noChangeArrowheads="1"/>
          </p:cNvPicPr>
          <p:nvPr/>
        </p:nvPicPr>
        <p:blipFill>
          <a:blip r:embed="rId3" cstate="print"/>
          <a:srcRect t="2201" r="53478" b="9748"/>
          <a:stretch>
            <a:fillRect/>
          </a:stretch>
        </p:blipFill>
        <p:spPr bwMode="auto">
          <a:xfrm>
            <a:off x="762000" y="1524000"/>
            <a:ext cx="1295400" cy="1694916"/>
          </a:xfrm>
          <a:prstGeom prst="rect">
            <a:avLst/>
          </a:prstGeom>
          <a:noFill/>
          <a:effectLst/>
        </p:spPr>
      </p:pic>
      <p:pic>
        <p:nvPicPr>
          <p:cNvPr id="1027" name="Picture 3" descr="C:\Documents and Settings\Пользователь\Рабочий стол\Одежда обувь\33ec2180613aeb0802e64ba4b856803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20" t="4930" r="51681" b="30282"/>
          <a:stretch>
            <a:fillRect/>
          </a:stretch>
        </p:blipFill>
        <p:spPr bwMode="auto">
          <a:xfrm>
            <a:off x="2362200" y="1524000"/>
            <a:ext cx="1828800" cy="1450428"/>
          </a:xfrm>
          <a:prstGeom prst="rect">
            <a:avLst/>
          </a:prstGeom>
          <a:noFill/>
          <a:effectLst/>
        </p:spPr>
      </p:pic>
      <p:pic>
        <p:nvPicPr>
          <p:cNvPr id="1028" name="Picture 4" descr="C:\Documents and Settings\Пользователь\Рабочий стол\Одежда обувь\1dbfa8397bd2adb795b647fb4d93734b.jpg"/>
          <p:cNvPicPr>
            <a:picLocks noChangeAspect="1" noChangeArrowheads="1"/>
          </p:cNvPicPr>
          <p:nvPr/>
        </p:nvPicPr>
        <p:blipFill>
          <a:blip r:embed="rId5" cstate="print"/>
          <a:srcRect l="59222" t="48333" r="10807" b="30000"/>
          <a:stretch>
            <a:fillRect/>
          </a:stretch>
        </p:blipFill>
        <p:spPr bwMode="auto">
          <a:xfrm>
            <a:off x="4648200" y="1524000"/>
            <a:ext cx="1295400" cy="1295400"/>
          </a:xfrm>
          <a:prstGeom prst="rect">
            <a:avLst/>
          </a:prstGeom>
          <a:noFill/>
          <a:effectLst/>
        </p:spPr>
      </p:pic>
      <p:pic>
        <p:nvPicPr>
          <p:cNvPr id="1029" name="Picture 5" descr="C:\Documents and Settings\Пользователь\Рабочий стол\Одежда обувь\1a38d3568f9969106bb3ed250775f0d4.gif"/>
          <p:cNvPicPr>
            <a:picLocks noChangeAspect="1" noChangeArrowheads="1"/>
          </p:cNvPicPr>
          <p:nvPr/>
        </p:nvPicPr>
        <p:blipFill>
          <a:blip r:embed="rId6" cstate="print"/>
          <a:srcRect t="5280" r="51743" b="20186"/>
          <a:stretch>
            <a:fillRect/>
          </a:stretch>
        </p:blipFill>
        <p:spPr bwMode="auto">
          <a:xfrm>
            <a:off x="6553200" y="1371600"/>
            <a:ext cx="1500187" cy="1625485"/>
          </a:xfrm>
          <a:prstGeom prst="rect">
            <a:avLst/>
          </a:prstGeom>
          <a:noFill/>
          <a:effectLst/>
        </p:spPr>
      </p:pic>
      <p:pic>
        <p:nvPicPr>
          <p:cNvPr id="1030" name="Picture 6" descr="C:\Documents and Settings\Пользователь\Рабочий стол\Одежда обувь\1dbfa8397bd2adb795b647fb4d93734b.jpg"/>
          <p:cNvPicPr>
            <a:picLocks noChangeAspect="1" noChangeArrowheads="1"/>
          </p:cNvPicPr>
          <p:nvPr/>
        </p:nvPicPr>
        <p:blipFill>
          <a:blip r:embed="rId5" cstate="print"/>
          <a:srcRect r="59222" b="85000"/>
          <a:stretch>
            <a:fillRect/>
          </a:stretch>
        </p:blipFill>
        <p:spPr bwMode="auto">
          <a:xfrm>
            <a:off x="304800" y="3505199"/>
            <a:ext cx="2251603" cy="1145693"/>
          </a:xfrm>
          <a:prstGeom prst="rect">
            <a:avLst/>
          </a:prstGeom>
          <a:noFill/>
        </p:spPr>
      </p:pic>
      <p:pic>
        <p:nvPicPr>
          <p:cNvPr id="1031" name="Picture 7" descr="C:\Documents and Settings\Пользователь\Рабочий стол\Одежда обувь\1dbfa8397bd2adb795b647fb4d93734b.jpg"/>
          <p:cNvPicPr>
            <a:picLocks noChangeAspect="1" noChangeArrowheads="1"/>
          </p:cNvPicPr>
          <p:nvPr/>
        </p:nvPicPr>
        <p:blipFill>
          <a:blip r:embed="rId5" cstate="print"/>
          <a:srcRect l="22334" t="21667" r="24640" b="58333"/>
          <a:stretch>
            <a:fillRect/>
          </a:stretch>
        </p:blipFill>
        <p:spPr bwMode="auto">
          <a:xfrm>
            <a:off x="2590800" y="3352800"/>
            <a:ext cx="2362200" cy="1232452"/>
          </a:xfrm>
          <a:prstGeom prst="rect">
            <a:avLst/>
          </a:prstGeom>
          <a:noFill/>
        </p:spPr>
      </p:pic>
      <p:pic>
        <p:nvPicPr>
          <p:cNvPr id="1032" name="Picture 8" descr="C:\Documents and Settings\Пользователь\Рабочий стол\Одежда обувь\1dbfa8397bd2adb795b647fb4d93734b.jpg"/>
          <p:cNvPicPr>
            <a:picLocks noChangeAspect="1" noChangeArrowheads="1"/>
          </p:cNvPicPr>
          <p:nvPr/>
        </p:nvPicPr>
        <p:blipFill>
          <a:blip r:embed="rId5" cstate="print"/>
          <a:srcRect l="59222" r="10806" b="83333"/>
          <a:stretch>
            <a:fillRect/>
          </a:stretch>
        </p:blipFill>
        <p:spPr bwMode="auto">
          <a:xfrm>
            <a:off x="5334000" y="3733800"/>
            <a:ext cx="1287780" cy="990600"/>
          </a:xfrm>
          <a:prstGeom prst="rect">
            <a:avLst/>
          </a:prstGeom>
          <a:noFill/>
        </p:spPr>
      </p:pic>
      <p:pic>
        <p:nvPicPr>
          <p:cNvPr id="1033" name="Picture 9" descr="C:\Documents and Settings\Пользователь\Рабочий стол\Одежда обувь\Носки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07" t="11802" r="12075" b="44362"/>
          <a:stretch>
            <a:fillRect/>
          </a:stretch>
        </p:blipFill>
        <p:spPr bwMode="auto">
          <a:xfrm>
            <a:off x="7391400" y="3581400"/>
            <a:ext cx="1371600" cy="1132114"/>
          </a:xfrm>
          <a:prstGeom prst="rect">
            <a:avLst/>
          </a:prstGeom>
          <a:noFill/>
        </p:spPr>
      </p:pic>
      <p:pic>
        <p:nvPicPr>
          <p:cNvPr id="1034" name="Picture 10" descr="C:\Documents and Settings\Пользователь\Рабочий стол\Одежда обувь\Панама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6099" t="16017" r="14551" b="44362"/>
          <a:stretch>
            <a:fillRect/>
          </a:stretch>
        </p:blipFill>
        <p:spPr bwMode="auto">
          <a:xfrm>
            <a:off x="990600" y="5334000"/>
            <a:ext cx="1295400" cy="1087210"/>
          </a:xfrm>
          <a:prstGeom prst="rect">
            <a:avLst/>
          </a:prstGeom>
          <a:noFill/>
        </p:spPr>
      </p:pic>
      <p:pic>
        <p:nvPicPr>
          <p:cNvPr id="1035" name="Picture 11" descr="C:\Documents and Settings\Пользователь\Рабочий стол\Одежда обувь\Кепка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22" t="18546" r="17028" b="46048"/>
          <a:stretch>
            <a:fillRect/>
          </a:stretch>
        </p:blipFill>
        <p:spPr bwMode="auto">
          <a:xfrm>
            <a:off x="4648200" y="5334000"/>
            <a:ext cx="1371600" cy="1028700"/>
          </a:xfrm>
          <a:prstGeom prst="rect">
            <a:avLst/>
          </a:prstGeom>
          <a:noFill/>
        </p:spPr>
      </p:pic>
      <p:pic>
        <p:nvPicPr>
          <p:cNvPr id="1036" name="Picture 12" descr="C:\Documents and Settings\Пользователь\Рабочий стол\Одежда обувь\Босоножки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99" t="12645" r="13312" b="46048"/>
          <a:stretch>
            <a:fillRect/>
          </a:stretch>
        </p:blipFill>
        <p:spPr bwMode="auto">
          <a:xfrm>
            <a:off x="3048000" y="5334000"/>
            <a:ext cx="1055914" cy="907716"/>
          </a:xfrm>
          <a:prstGeom prst="rect">
            <a:avLst/>
          </a:prstGeom>
          <a:noFill/>
        </p:spPr>
      </p:pic>
      <p:pic>
        <p:nvPicPr>
          <p:cNvPr id="1038" name="Picture 14" descr="C:\Documents and Settings\Пользователь\Рабочий стол\Одежда обувь\шляпка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5334000"/>
            <a:ext cx="1543050" cy="1228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Documents and Settings\Пользователь\Рабочий стол\22959389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3124200" y="152400"/>
            <a:ext cx="1932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Пользователь\Рабочий стол\odeg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91175"/>
            <a:ext cx="9144000" cy="12668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838200"/>
            <a:ext cx="7543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Расширить и закрепить представления ребёнка об одежде, обуви, головных уборах; о тканях и материалах из которых шьют одежду, головные уборы и обувь. Ввести в активный словарь ребёнка:</a:t>
            </a:r>
          </a:p>
          <a:p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Существительные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названия одежды, обуви, головных уборов; названия частей одежды (воротник, рукава, карман, молния, пуговицы); шнурки.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Глаголы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надевать, одевать, переодевать, снимать, носить, шить, вязать, штопать, стирать, полоскать, чистить, чинить, сушить, вытирать, обувать, ухаживать.</a:t>
            </a:r>
          </a:p>
          <a:p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Прилагательные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кожаная, меховая, ситцевая, шёлковая, шерстяная, фланелевая, мокрый, сухой, тёплый, лёгкий, короткий, длинный, чистый, грязный.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Пользователь\Рабочий стол\229593896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Documents and Settings\Пользователь\Рабочий стол\Одежда обувь\Куртка-джинсова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3447142" cy="2895600"/>
          </a:xfrm>
          <a:prstGeom prst="rect">
            <a:avLst/>
          </a:prstGeom>
          <a:noFill/>
        </p:spPr>
      </p:pic>
      <p:pic>
        <p:nvPicPr>
          <p:cNvPr id="3075" name="Picture 3" descr="C:\Documents and Settings\Пользователь\Рабочий стол\Одежда обувь\плащ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918336"/>
            <a:ext cx="3429000" cy="4491990"/>
          </a:xfrm>
          <a:prstGeom prst="rect">
            <a:avLst/>
          </a:prstGeom>
          <a:noFill/>
        </p:spPr>
      </p:pic>
      <p:pic>
        <p:nvPicPr>
          <p:cNvPr id="3076" name="Picture 4" descr="C:\Documents and Settings\Пользователь\Рабочий стол\Одежда обувь\Кеп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53108">
            <a:off x="6120624" y="2214699"/>
            <a:ext cx="1645087" cy="1296328"/>
          </a:xfrm>
          <a:prstGeom prst="rect">
            <a:avLst/>
          </a:prstGeom>
          <a:noFill/>
        </p:spPr>
      </p:pic>
      <p:pic>
        <p:nvPicPr>
          <p:cNvPr id="3077" name="Picture 5" descr="C:\Documents and Settings\Пользователь\Рабочий стол\Одежда обувь\Варежки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114800"/>
            <a:ext cx="1647825" cy="1852155"/>
          </a:xfrm>
          <a:prstGeom prst="rect">
            <a:avLst/>
          </a:prstGeom>
          <a:noFill/>
        </p:spPr>
      </p:pic>
      <p:pic>
        <p:nvPicPr>
          <p:cNvPr id="3078" name="Picture 6" descr="C:\Documents and Settings\Пользователь\Рабочий стол\Одежда обувь\перч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1249447"/>
            <a:ext cx="1752600" cy="11906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33600" y="152400"/>
            <a:ext cx="6225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Посмотри внимательно на предметы.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Подумай, каких частей не хватает.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52400"/>
            <a:ext cx="1339917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62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66800" y="15240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Контрольные вопросы по теме:</a:t>
            </a:r>
          </a:p>
        </p:txBody>
      </p:sp>
      <p:pic>
        <p:nvPicPr>
          <p:cNvPr id="1027" name="Picture 3" descr="C:\Documents and Settings\Пользователь\Рабочий стол\Одежда обувь\ode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75"/>
            <a:ext cx="4572000" cy="1571625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Рабочий стол\Одежда обувь\ode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286375"/>
            <a:ext cx="4572000" cy="1571625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04800" y="838200"/>
            <a:ext cx="86106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3032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одежда?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(Предметы, которыми покрывают тело)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Головные уборы?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(Вещи, служащие одеждой для головы)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Обувь?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(Изделия из кожи или других материалов, обычно с подошвой, которые носят на ногах)</a:t>
            </a:r>
            <a:r>
              <a:rPr lang="ru-RU" sz="2400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303213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Какие предметы одежды ты знаешь? Головные уборы? Обувь?</a:t>
            </a:r>
            <a:r>
              <a:rPr lang="ru-RU" sz="2400" dirty="0" smtClean="0"/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303213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Из каких тканей изготавливается одежда (обувь, головные уборы)?</a:t>
            </a:r>
            <a:r>
              <a:rPr lang="ru-RU" sz="2400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303213" algn="l"/>
              </a:tabLst>
            </a:pPr>
            <a:r>
              <a:rPr lang="ru-RU" sz="2400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Почему животные не носят одежду, а люди носят?</a:t>
            </a:r>
            <a:r>
              <a:rPr lang="ru-RU" sz="2400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303213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Какие элементы (части) одежды (обуви, головных уборов) ты знаешь?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303213" algn="l"/>
              </a:tabLs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303213" algn="l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303213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03213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ользователь\Рабочий стол\odeg4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81000" y="0"/>
            <a:ext cx="8388900" cy="707886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1066800"/>
            <a:ext cx="861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Уточняйте названия и назначение предметов одежды, обуви, головных уборов;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Учите различать и называть:  детали и части одежды, обуви (рукава, воротник, карманы, пояс, молния; подошва,  язычок, носок, каблук и т. п.);</a:t>
            </a:r>
          </a:p>
          <a:p>
            <a:pPr marL="342900" indent="-3429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качества, особенности поверхности - цвет, форма, величина, (в сравнении: детские и взрослые сапоги, брюки, платье и т. п.);</a:t>
            </a:r>
          </a:p>
          <a:p>
            <a:pPr marL="342900" indent="-3429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особенности поверхности - гладкая, мягкая, пушистая, шероховатая;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Закрепляйте названия видов ткани - фланель, шерсть, хлопок;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Учите понимать обобщающие слова - «одежда», «обувь», «головные уборы»;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Учите детей самостоятельно одевать/ снимать одежду в определённой последовательности. Учите застёгивать пуговицы, молнию, кнопки, завязывать шнурки.</a:t>
            </a:r>
          </a:p>
          <a:p>
            <a:pPr marL="342900" indent="-342900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bestfon.ucoz.ru/_ph/11/490935775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 w="1905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Посмотрите с ребенком разную одежду и покажите ему хлопковые, шерстяные, льняные, шелковые ткани и ткани из искусственных нитей. </a:t>
            </a:r>
          </a:p>
        </p:txBody>
      </p:sp>
      <p:sp>
        <p:nvSpPr>
          <p:cNvPr id="104451" name="Rectangle 3" descr="textiles-throws"/>
          <p:cNvSpPr>
            <a:spLocks noGrp="1" noChangeAspect="1" noChangeArrowheads="1"/>
          </p:cNvSpPr>
          <p:nvPr isPhoto="1"/>
        </p:nvSpPr>
        <p:spPr bwMode="auto">
          <a:xfrm>
            <a:off x="611188" y="1557338"/>
            <a:ext cx="4322762" cy="475456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b="-10"/>
            </a:stretch>
          </a:blipFill>
          <a:ln w="9525">
            <a:noFill/>
            <a:miter lim="800000"/>
            <a:headEnd/>
            <a:tailEnd/>
          </a:ln>
          <a:effectLst>
            <a:outerShdw dist="165604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452" name="Rectangle 4" descr="textiles-of-africa"/>
          <p:cNvSpPr>
            <a:spLocks noGrp="1" noChangeAspect="1" noChangeArrowheads="1"/>
          </p:cNvSpPr>
          <p:nvPr isPhoto="1"/>
        </p:nvSpPr>
        <p:spPr bwMode="auto">
          <a:xfrm rot="16200000">
            <a:off x="4411662" y="2222501"/>
            <a:ext cx="4797425" cy="34671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 r="-66"/>
            </a:stretch>
          </a:blipFill>
          <a:ln w="9525">
            <a:noFill/>
            <a:miter lim="800000"/>
            <a:headEnd/>
            <a:tailEnd/>
          </a:ln>
          <a:effectLst>
            <a:outerShdw dist="22248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Пользователь\Рабочий стол\229593896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Documents and Settings\Пользователь\Рабочий стол\odeg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" y="0"/>
            <a:ext cx="2371443" cy="1620000"/>
          </a:xfrm>
          <a:prstGeom prst="rect">
            <a:avLst/>
          </a:prstGeom>
          <a:noFill/>
        </p:spPr>
      </p:pic>
      <p:pic>
        <p:nvPicPr>
          <p:cNvPr id="4099" name="Picture 3" descr="C:\Documents and Settings\Пользователь\Рабочий стол\odeg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24400" y="0"/>
            <a:ext cx="2371443" cy="1620000"/>
          </a:xfrm>
          <a:prstGeom prst="rect">
            <a:avLst/>
          </a:prstGeom>
          <a:noFill/>
        </p:spPr>
      </p:pic>
      <p:pic>
        <p:nvPicPr>
          <p:cNvPr id="4100" name="Picture 4" descr="C:\Documents and Settings\Пользователь\Рабочий стол\odeg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0"/>
            <a:ext cx="2371443" cy="1620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76400" y="1447800"/>
            <a:ext cx="5688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Пальчиковая гимнастика </a:t>
            </a:r>
            <a:endParaRPr lang="ru-RU" sz="3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C:\Documents and Settings\Пользователь\Рабочий стол\odeg01.jpg"/>
          <p:cNvPicPr>
            <a:picLocks noChangeAspect="1" noChangeArrowheads="1"/>
          </p:cNvPicPr>
          <p:nvPr/>
        </p:nvPicPr>
        <p:blipFill>
          <a:blip r:embed="rId3" cstate="print"/>
          <a:srcRect l="13243" b="1222"/>
          <a:stretch>
            <a:fillRect/>
          </a:stretch>
        </p:blipFill>
        <p:spPr bwMode="auto">
          <a:xfrm flipH="1">
            <a:off x="7086600" y="0"/>
            <a:ext cx="2057400" cy="160020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3400" y="2057400"/>
          <a:ext cx="7848600" cy="4649788"/>
        </p:xfrm>
        <a:graphic>
          <a:graphicData uri="http://schemas.openxmlformats.org/drawingml/2006/table">
            <a:tbl>
              <a:tblPr>
                <a:solidFill>
                  <a:schemeClr val="accent4">
                    <a:lumMod val="40000"/>
                    <a:lumOff val="60000"/>
                  </a:schemeClr>
                </a:solidFill>
                <a:tableStyleId>{775DCB02-9BB8-47FD-8907-85C794F793BA}</a:tableStyleId>
              </a:tblPr>
              <a:tblGrid>
                <a:gridCol w="3923784"/>
                <a:gridCol w="3924816"/>
              </a:tblGrid>
              <a:tr h="4252532">
                <a:tc>
                  <a:txBody>
                    <a:bodyPr/>
                    <a:lstStyle/>
                    <a:p>
                      <a:pPr marR="292735">
                        <a:lnSpc>
                          <a:spcPts val="144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292735">
                        <a:lnSpc>
                          <a:spcPts val="144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Лиф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байке, </a:t>
                      </a:r>
                    </a:p>
                    <a:p>
                      <a:pPr marR="292735">
                        <a:lnSpc>
                          <a:spcPts val="144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Три фуфайки, </a:t>
                      </a:r>
                    </a:p>
                    <a:p>
                      <a:pPr marR="292735">
                        <a:lnSpc>
                          <a:spcPts val="144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подкладке платьице, 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292735">
                        <a:lnSpc>
                          <a:spcPts val="144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Шарф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шее, </a:t>
                      </a:r>
                    </a:p>
                    <a:p>
                      <a:pPr marR="292735">
                        <a:lnSpc>
                          <a:spcPts val="144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Шаль большая, </a:t>
                      </a:r>
                    </a:p>
                    <a:p>
                      <a:pPr marR="292735">
                        <a:lnSpc>
                          <a:spcPts val="144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за шарик катится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R="292735">
                        <a:lnSpc>
                          <a:spcPts val="144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 одёжек, </a:t>
                      </a:r>
                    </a:p>
                    <a:p>
                      <a:pPr marR="292735">
                        <a:lnSpc>
                          <a:spcPts val="144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 застёжек, </a:t>
                      </a:r>
                    </a:p>
                    <a:p>
                      <a:pPr marR="292735">
                        <a:lnSpc>
                          <a:spcPts val="144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Слово вымолвить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</a:p>
                    <a:p>
                      <a:pPr marR="292735">
                        <a:lnSpc>
                          <a:spcPts val="144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может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R="292735">
                        <a:lnSpc>
                          <a:spcPts val="144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Мама так закутала, </a:t>
                      </a:r>
                    </a:p>
                    <a:p>
                      <a:pPr marR="292735">
                        <a:lnSpc>
                          <a:spcPts val="144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не знаю,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тут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 я!</a:t>
                      </a: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890"/>
                        </a:spcBef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Bef>
                          <a:spcPts val="89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Поочерёдно </a:t>
                      </a:r>
                      <a:r>
                        <a:rPr lang="ru-RU" sz="20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загибают пальцы на обеих руках одновременно на каждое название</a:t>
                      </a:r>
                      <a:r>
                        <a:rPr lang="ru-RU" sz="2000" i="1" spc="-2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spc="-25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одежды</a:t>
                      </a:r>
                      <a:r>
                        <a:rPr lang="ru-RU" sz="2000" i="1" spc="-25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spcBef>
                          <a:spcPts val="890"/>
                        </a:spcBef>
                        <a:spcAft>
                          <a:spcPts val="0"/>
                        </a:spcAft>
                      </a:pPr>
                      <a:endParaRPr lang="ru-RU" sz="2000" i="1" spc="-25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Bef>
                          <a:spcPts val="89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Пожимают плечами </a:t>
                      </a:r>
                    </a:p>
                    <a:p>
                      <a:pPr>
                        <a:spcBef>
                          <a:spcPts val="89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Ритмично </a:t>
                      </a:r>
                      <a:r>
                        <a:rPr lang="ru-RU" sz="20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сжимают-разжимают пальцы обеих </a:t>
                      </a:r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2000" i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Похлопывают </a:t>
                      </a:r>
                      <a:r>
                        <a:rPr lang="ru-RU" sz="20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себя по </a:t>
                      </a:r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плечам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Bef>
                          <a:spcPts val="89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Пожимают плечами </a:t>
                      </a:r>
                    </a:p>
                    <a:p>
                      <a:pPr>
                        <a:spcBef>
                          <a:spcPts val="89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Руки </a:t>
                      </a:r>
                      <a:r>
                        <a:rPr lang="ru-RU" sz="20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груди, через середину сбрасывают </a:t>
                      </a:r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вниз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Пользователь\Рабочий стол\22959389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7273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Прочитайте ребёнку стихотворение, задайте вопросы.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33400"/>
            <a:ext cx="5238998" cy="652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Одежда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чего человеку одежда нужна?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Укрывает от дождика, ветра она,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Согревает в морозы, защищает в жару,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прохлады избавит она поутру.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Только, чтобы служила подольше одежда,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Содержать ее нужно опрятной и свежей.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Чистить, гладить, стирать и сушить,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Поносить, а потом аккуратно сложить.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сезонам одежду всегда выбирают.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Летом жарким, конечно же, шубу снимают.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холодной зимой ходят в теплой одежде.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промокнуть в плаще есть весною надежда.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Куртки, брюки, пальто и штаны,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Платья, юбки человеку нужны.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Все, что мы надеваем, одеждой зовется.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название это запомнить придется.</a:t>
            </a:r>
          </a:p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5000" y="762000"/>
            <a:ext cx="32004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53975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одежда?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53975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какой одежде говорится в стихотворении?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53975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предметы одежды вы знаете еще?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53975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называется одежда, которую носят летом? Зимой? Осенью! И весной?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53975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части можно выделить у той или иной одежды?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53975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украшают одежду?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53975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чего человеку нужна одежда?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53975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нужно ухаживать за одеждой? Для чего?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53975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животные не носят одежду, а люди носят?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53975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одежда мальчиков отличается от одежды девочек?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Пользователь\Рабочий стол\odeg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81000" cy="6840000"/>
          </a:xfrm>
          <a:prstGeom prst="rect">
            <a:avLst/>
          </a:prstGeom>
          <a:noFill/>
        </p:spPr>
      </p:pic>
      <p:pic>
        <p:nvPicPr>
          <p:cNvPr id="6147" name="Picture 3" descr="C:\Documents and Settings\Пользователь\Рабочий стол\odeg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1881000" cy="6840000"/>
          </a:xfrm>
          <a:prstGeom prst="rect">
            <a:avLst/>
          </a:prstGeom>
          <a:noFill/>
        </p:spPr>
      </p:pic>
      <p:pic>
        <p:nvPicPr>
          <p:cNvPr id="6148" name="Picture 4" descr="C:\Documents and Settings\Пользователь\Рабочий стол\odeg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0"/>
            <a:ext cx="1881000" cy="6840000"/>
          </a:xfrm>
          <a:prstGeom prst="rect">
            <a:avLst/>
          </a:prstGeom>
          <a:noFill/>
        </p:spPr>
      </p:pic>
      <p:pic>
        <p:nvPicPr>
          <p:cNvPr id="6149" name="Picture 5" descr="C:\Documents and Settings\Пользователь\Рабочий стол\odeg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0"/>
            <a:ext cx="1881000" cy="6840000"/>
          </a:xfrm>
          <a:prstGeom prst="rect">
            <a:avLst/>
          </a:prstGeom>
          <a:noFill/>
        </p:spPr>
      </p:pic>
      <p:pic>
        <p:nvPicPr>
          <p:cNvPr id="6150" name="Picture 6" descr="C:\Documents and Settings\Пользователь\Рабочий стол\odeg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0"/>
            <a:ext cx="1981200" cy="684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81200" y="762000"/>
            <a:ext cx="4788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36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Игры и упражнения</a:t>
            </a:r>
            <a:endParaRPr lang="ru-RU" sz="36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295400"/>
            <a:ext cx="5562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«Чья, чей, чьи, чьё?»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 чья шапка? — Моя шапка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 чьи перчатки? – …     …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 чей шарф? – …   ….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 чьё пальто? – .. 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3124200"/>
            <a:ext cx="883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Подбери как можно больше предметов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местоимениям (словам)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Моя – шапка; …..; ….;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Мой – шарф; ….; …;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Мои – сапоги; …; …;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4876800"/>
            <a:ext cx="7315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«Подбери признак»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Куртка (какая?) – синяя, тёплая, зимняя….;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Сапоги (какие?) – коричневые….;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Шарф (какой?) — ….. ;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Пальто (какое?) — ….;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" name="Picture 2" descr="C:\Documents and Settings\Пользователь\Рабочий стол\1dbfa8397bd2adb795b647fb4d93734b.jpg"/>
          <p:cNvPicPr>
            <a:picLocks noChangeAspect="1" noChangeArrowheads="1"/>
          </p:cNvPicPr>
          <p:nvPr/>
        </p:nvPicPr>
        <p:blipFill>
          <a:blip r:embed="rId3" cstate="print"/>
          <a:srcRect t="69976" r="52550" b="1210"/>
          <a:stretch>
            <a:fillRect/>
          </a:stretch>
        </p:blipFill>
        <p:spPr bwMode="auto">
          <a:xfrm rot="1244458">
            <a:off x="7017381" y="971269"/>
            <a:ext cx="1905000" cy="1600200"/>
          </a:xfrm>
          <a:prstGeom prst="rect">
            <a:avLst/>
          </a:prstGeom>
          <a:noFill/>
        </p:spPr>
      </p:pic>
      <p:pic>
        <p:nvPicPr>
          <p:cNvPr id="13" name="Picture 16" descr="C:\Documents and Settings\Пользователь\Рабочий стол\33ec2180613aeb0802e64ba4b8568031.jpg"/>
          <p:cNvPicPr>
            <a:picLocks noChangeAspect="1" noChangeArrowheads="1"/>
          </p:cNvPicPr>
          <p:nvPr/>
        </p:nvPicPr>
        <p:blipFill>
          <a:blip r:embed="rId4" cstate="print"/>
          <a:srcRect l="48333" t="17723" b="13190"/>
          <a:stretch>
            <a:fillRect/>
          </a:stretch>
        </p:blipFill>
        <p:spPr bwMode="auto">
          <a:xfrm rot="994187">
            <a:off x="6089097" y="1693673"/>
            <a:ext cx="2119467" cy="2424287"/>
          </a:xfrm>
          <a:prstGeom prst="rect">
            <a:avLst/>
          </a:prstGeom>
          <a:noFill/>
        </p:spPr>
      </p:pic>
      <p:pic>
        <p:nvPicPr>
          <p:cNvPr id="15" name="Picture 2" descr="C:\Documents and Settings\Пользователь\Рабочий стол\1dbfa8397bd2adb795b647fb4d93734b.jpg"/>
          <p:cNvPicPr>
            <a:picLocks noChangeAspect="1" noChangeArrowheads="1"/>
          </p:cNvPicPr>
          <p:nvPr/>
        </p:nvPicPr>
        <p:blipFill>
          <a:blip r:embed="rId3" cstate="print"/>
          <a:srcRect l="22776" t="21953" r="24081" b="57466"/>
          <a:stretch>
            <a:fillRect/>
          </a:stretch>
        </p:blipFill>
        <p:spPr bwMode="auto">
          <a:xfrm>
            <a:off x="3886200" y="3657600"/>
            <a:ext cx="2275840" cy="1219200"/>
          </a:xfrm>
          <a:prstGeom prst="rect">
            <a:avLst/>
          </a:prstGeom>
          <a:noFill/>
        </p:spPr>
      </p:pic>
      <p:pic>
        <p:nvPicPr>
          <p:cNvPr id="16" name="Picture 2" descr="C:\Documents and Settings\Пользователь\Рабочий стол\1dbfa8397bd2adb795b647fb4d93734b.jpg"/>
          <p:cNvPicPr>
            <a:picLocks noChangeAspect="1" noChangeArrowheads="1"/>
          </p:cNvPicPr>
          <p:nvPr/>
        </p:nvPicPr>
        <p:blipFill>
          <a:blip r:embed="rId3" cstate="print"/>
          <a:srcRect l="56939" t="48023" r="10795" b="30024"/>
          <a:stretch>
            <a:fillRect/>
          </a:stretch>
        </p:blipFill>
        <p:spPr bwMode="auto">
          <a:xfrm rot="19526906">
            <a:off x="4114800" y="1676400"/>
            <a:ext cx="1066800" cy="1004047"/>
          </a:xfrm>
          <a:prstGeom prst="rect">
            <a:avLst/>
          </a:prstGeom>
          <a:noFill/>
        </p:spPr>
      </p:pic>
      <p:pic>
        <p:nvPicPr>
          <p:cNvPr id="17" name="Picture 2" descr="C:\Documents and Settings\Пользователь\Рабочий стол\1dbfa8397bd2adb795b647fb4d93734b.jpg"/>
          <p:cNvPicPr>
            <a:picLocks noChangeAspect="1" noChangeArrowheads="1"/>
          </p:cNvPicPr>
          <p:nvPr/>
        </p:nvPicPr>
        <p:blipFill>
          <a:blip r:embed="rId3" cstate="print"/>
          <a:srcRect l="7592" t="46651" r="60142" b="34140"/>
          <a:stretch>
            <a:fillRect/>
          </a:stretch>
        </p:blipFill>
        <p:spPr bwMode="auto">
          <a:xfrm rot="20183606">
            <a:off x="47884" y="5486941"/>
            <a:ext cx="1063780" cy="876054"/>
          </a:xfrm>
          <a:prstGeom prst="rect">
            <a:avLst/>
          </a:prstGeom>
          <a:noFill/>
        </p:spPr>
      </p:pic>
      <p:pic>
        <p:nvPicPr>
          <p:cNvPr id="1026" name="Picture 2" descr="C:\Documents and Settings\Пользователь\Рабочий стол\Одежда обувь\1a38d3568f9969106bb3ed250775f0d4.gif"/>
          <p:cNvPicPr>
            <a:picLocks noChangeAspect="1" noChangeArrowheads="1"/>
          </p:cNvPicPr>
          <p:nvPr/>
        </p:nvPicPr>
        <p:blipFill>
          <a:blip r:embed="rId5" cstate="print"/>
          <a:srcRect l="53486" b="12733"/>
          <a:stretch>
            <a:fillRect/>
          </a:stretch>
        </p:blipFill>
        <p:spPr bwMode="auto">
          <a:xfrm>
            <a:off x="6553200" y="4038600"/>
            <a:ext cx="2033588" cy="2676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D:\шаблоны для презентаций\Фоны для презентаций и бэйджиков\1 (164)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3238" t="2857" r="4071"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828800" y="457200"/>
            <a:ext cx="656846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«Из чего – какой?»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Костюм сшили из шерсти, он какой?   (шерстяной).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Брюки сшили из шерсти, они …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Пиджак сшили из шерсти, он …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Платье сшили из шелка, оно …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Блузку сшили из шелка,  она …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Юбку сшили из ситца, она …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Платье сшили из ситца, оно …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Футболку сшили из трикотажа, она …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Кофту сшили из трикотажа, она …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Куртку сшили из кожи, она …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Плащ сшили из кожи, оно …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Шубу сшили из меха, она …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Пользователь\Рабочий стол\odeg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86375"/>
            <a:ext cx="4572000" cy="1571625"/>
          </a:xfrm>
          <a:prstGeom prst="rect">
            <a:avLst/>
          </a:prstGeom>
          <a:noFill/>
        </p:spPr>
      </p:pic>
      <p:pic>
        <p:nvPicPr>
          <p:cNvPr id="5123" name="Picture 3" descr="C:\Documents and Settings\Пользователь\Рабочий стол\odeg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286375"/>
            <a:ext cx="4572000" cy="1571625"/>
          </a:xfrm>
          <a:prstGeom prst="rect">
            <a:avLst/>
          </a:prstGeom>
          <a:noFill/>
        </p:spPr>
      </p:pic>
      <p:pic>
        <p:nvPicPr>
          <p:cNvPr id="5124" name="Picture 4" descr="C:\Documents and Settings\Пользователь\Рабочий стол\Одежда обувь\Платье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5095">
            <a:off x="6247321" y="3238934"/>
            <a:ext cx="1590030" cy="2011106"/>
          </a:xfrm>
          <a:prstGeom prst="rect">
            <a:avLst/>
          </a:prstGeom>
          <a:noFill/>
        </p:spPr>
      </p:pic>
      <p:pic>
        <p:nvPicPr>
          <p:cNvPr id="5125" name="Picture 5" descr="C:\Documents and Settings\Пользователь\Рабочий стол\Одежда обувь\Сарафан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05000"/>
            <a:ext cx="1828800" cy="2143254"/>
          </a:xfrm>
          <a:prstGeom prst="rect">
            <a:avLst/>
          </a:prstGeom>
          <a:noFill/>
        </p:spPr>
      </p:pic>
      <p:pic>
        <p:nvPicPr>
          <p:cNvPr id="5126" name="Picture 6" descr="C:\Documents and Settings\Пользователь\Рабочий стол\Одежда обувь\Халат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15816">
            <a:off x="7005131" y="1262900"/>
            <a:ext cx="1762125" cy="2100995"/>
          </a:xfrm>
          <a:prstGeom prst="rect">
            <a:avLst/>
          </a:prstGeom>
          <a:noFill/>
        </p:spPr>
      </p:pic>
      <p:pic>
        <p:nvPicPr>
          <p:cNvPr id="5127" name="Picture 7" descr="C:\Documents and Settings\Пользователь\Рабочий стол\Одежда обувь\Свитер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81000"/>
            <a:ext cx="1285875" cy="143217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Пользователь\Рабочий стол\Одежда обувь\odeg4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" y="304800"/>
            <a:ext cx="88392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«Приятные покупки»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Мама с дочкой пришли в магазин и купили себе одинаковую одежду. Только маме – большую, а дочке – маленькую.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Назови, что купили дочке.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Взрослый называет слово, ребёнок повторяет его, употребив в уменьшительно-ласкательной форме.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Маме купили платье, а дочке – платьице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Маме купили юбку, а дочке – ….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Маме купили свитер, а дочке – ….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Маме купили куртку, а дочке – ….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Маме купили блузку, а дочке – ….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Маме купили брюки, а дочке – ….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Пользователь\Рабочий стол\Одежда обувь\Блуз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84" t="13488" r="10836" b="40148"/>
          <a:stretch>
            <a:fillRect/>
          </a:stretch>
        </p:blipFill>
        <p:spPr bwMode="auto">
          <a:xfrm>
            <a:off x="1828799" y="4495800"/>
            <a:ext cx="2486891" cy="2206113"/>
          </a:xfrm>
          <a:prstGeom prst="rect">
            <a:avLst/>
          </a:prstGeom>
          <a:noFill/>
        </p:spPr>
      </p:pic>
      <p:pic>
        <p:nvPicPr>
          <p:cNvPr id="7" name="Picture 2" descr="C:\Documents and Settings\Пользователь\Рабочий стол\Одежда обувь\Блузк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2384" t="13488" r="10836" b="40148"/>
          <a:stretch>
            <a:fillRect/>
          </a:stretch>
        </p:blipFill>
        <p:spPr bwMode="auto">
          <a:xfrm>
            <a:off x="4572000" y="5181600"/>
            <a:ext cx="1447801" cy="1284340"/>
          </a:xfrm>
          <a:prstGeom prst="rect">
            <a:avLst/>
          </a:prstGeom>
          <a:noFill/>
        </p:spPr>
      </p:pic>
      <p:pic>
        <p:nvPicPr>
          <p:cNvPr id="2052" name="Picture 4" descr="C:\Documents and Settings\Пользователь\Рабочий стол\Одежда обувь\Платье.gi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57800" y="2209800"/>
            <a:ext cx="2409825" cy="3048000"/>
          </a:xfrm>
          <a:prstGeom prst="rect">
            <a:avLst/>
          </a:prstGeom>
          <a:noFill/>
        </p:spPr>
      </p:pic>
      <p:pic>
        <p:nvPicPr>
          <p:cNvPr id="2053" name="Picture 5" descr="C:\Documents and Settings\Пользователь\Рабочий стол\Одежда обувь\Платье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3276600"/>
            <a:ext cx="1295400" cy="16384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1060</Words>
  <Application>Microsoft Office PowerPoint</Application>
  <PresentationFormat>Экран (4:3)</PresentationFormat>
  <Paragraphs>161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Слайд 2</vt:lpstr>
      <vt:lpstr>Слайд 3</vt:lpstr>
      <vt:lpstr>Посмотрите с ребенком разную одежду и покажите ему хлопковые, шерстяные, льняные, шелковые ткани и ткани из искусственных нитей.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69</cp:revision>
  <dcterms:modified xsi:type="dcterms:W3CDTF">2013-11-06T17:26:12Z</dcterms:modified>
</cp:coreProperties>
</file>