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85" r:id="rId5"/>
    <p:sldId id="277" r:id="rId6"/>
    <p:sldId id="286" r:id="rId7"/>
    <p:sldId id="278" r:id="rId8"/>
    <p:sldId id="279" r:id="rId9"/>
    <p:sldId id="280" r:id="rId10"/>
    <p:sldId id="281" r:id="rId11"/>
    <p:sldId id="283" r:id="rId12"/>
    <p:sldId id="266" r:id="rId13"/>
    <p:sldId id="282" r:id="rId14"/>
    <p:sldId id="264" r:id="rId15"/>
    <p:sldId id="270" r:id="rId16"/>
    <p:sldId id="272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C730-74C9-459D-AC4E-9500535D125F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E846-5E9B-479A-9A61-4B194F2E3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FD65-B464-4ACA-93BD-F2163056B58A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A3C8-6188-4B7F-A669-CE6EB63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29741-E6A2-482D-A9D7-E179AB43BF5E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9925-3DA4-48B9-AB04-8E6ACE693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33FC-84FF-4DFD-B28B-36A732D309CD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972D-EAD1-46E9-91AD-D9CCFB255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A3393-C73B-4A8B-9DBD-16561E9B677A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7E64-FA61-4F25-92AA-A7E7C5474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583F-7AE4-42B4-B1B6-1D1A8021E968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F63D6-9A71-4C98-B4A3-8ED2DCE1C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CB5D-97DD-4C1A-9B6D-CFD9C52835B8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A72C-233B-467A-B2D4-3A35E303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B0EB-D06B-4630-9EDC-5DCBFD914C19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9F347-1988-4552-A192-44BBC7F27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96E2-16CD-462D-9F74-7F4F9FED86C3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5524-45AB-4EC0-91D5-44F2C5E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9888-518A-4C37-B1F1-08E834B0A40C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4DA2-DC98-4B6F-BF19-7F4019955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69208-F0AC-49D7-B2D7-DA96D79A2E55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51A6-4785-40B0-9971-6E94EB26B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C7D1-4A95-4217-BFEB-7A865692261E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E0BFD-F7EC-412E-853B-504581DF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3B5E-4901-4CCD-BE7E-86E51F15626C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F933-AF19-467B-93F9-1BEAAED29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FD2BB-A138-483C-83DC-BAF19B8B167D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A198-9C72-4B3F-9921-EA12B52E3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9118-FA92-4F64-9F56-EB0A0B3B81A0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F057-6059-4A17-96C3-FF0408B9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ED78-703E-41CB-B958-037CF09DC3EF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E74B-74BB-4D57-93E2-CE0268E1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48CA3F6-2D8A-467F-A658-24D6D0E0F551}" type="datetimeFigureOut">
              <a:rPr lang="ru-RU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0C86C5E-B0BF-44A1-A38A-A3D8044FD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3857625"/>
            <a:ext cx="6400800" cy="1743075"/>
          </a:xfrm>
        </p:spPr>
        <p:txBody>
          <a:bodyPr/>
          <a:lstStyle/>
          <a:p>
            <a:pPr algn="r" eaLnBrk="1" hangingPunct="1"/>
            <a:r>
              <a:rPr lang="ru-RU" sz="2000" smtClean="0">
                <a:solidFill>
                  <a:srgbClr val="002060"/>
                </a:solidFill>
              </a:rPr>
              <a:t>Подготовила: Румянцева Н.В.</a:t>
            </a:r>
          </a:p>
          <a:p>
            <a:pPr algn="r" eaLnBrk="1" hangingPunct="1"/>
            <a:r>
              <a:rPr lang="ru-RU" sz="2000" smtClean="0">
                <a:solidFill>
                  <a:srgbClr val="002060"/>
                </a:solidFill>
              </a:rPr>
              <a:t>воспитатель  ГБОУ СОШ №86</a:t>
            </a:r>
          </a:p>
          <a:p>
            <a:pPr algn="r" eaLnBrk="1" hangingPunct="1"/>
            <a:r>
              <a:rPr lang="ru-RU" sz="2000" smtClean="0">
                <a:solidFill>
                  <a:srgbClr val="002060"/>
                </a:solidFill>
              </a:rPr>
              <a:t>Проект представляют:</a:t>
            </a:r>
          </a:p>
          <a:p>
            <a:pPr algn="r" eaLnBrk="1" hangingPunct="1"/>
            <a:r>
              <a:rPr lang="ru-RU" sz="2000" smtClean="0">
                <a:solidFill>
                  <a:srgbClr val="002060"/>
                </a:solidFill>
              </a:rPr>
              <a:t>Ходкина Ульяна (7 лет)</a:t>
            </a:r>
          </a:p>
          <a:p>
            <a:pPr algn="r" eaLnBrk="1" hangingPunct="1"/>
            <a:r>
              <a:rPr lang="ru-RU" sz="2000" smtClean="0">
                <a:solidFill>
                  <a:srgbClr val="002060"/>
                </a:solidFill>
              </a:rPr>
              <a:t> Галицын Максим (5 лет)</a:t>
            </a:r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571500" y="2071688"/>
            <a:ext cx="8229600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«По морям, по волнам…»</a:t>
            </a:r>
          </a:p>
        </p:txBody>
      </p:sp>
      <p:pic>
        <p:nvPicPr>
          <p:cNvPr id="4" name="Picture 3" descr="http://img1.liveinternet.ru/images/attach/c/2/74/522/74522601_large_473209975752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14818"/>
            <a:ext cx="1661511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14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Максим рассказывает о музее ребятам</a:t>
            </a:r>
            <a:endParaRPr lang="ru-RU" dirty="0"/>
          </a:p>
        </p:txBody>
      </p:sp>
      <p:pic>
        <p:nvPicPr>
          <p:cNvPr id="12291" name="Содержимое 3" descr="DSC01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58925"/>
            <a:ext cx="657225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Ребята из подготовительной тоже ходили в музей</a:t>
            </a:r>
            <a:endParaRPr lang="ru-RU" sz="4000" dirty="0"/>
          </a:p>
        </p:txBody>
      </p:sp>
      <p:pic>
        <p:nvPicPr>
          <p:cNvPr id="12291" name="Picture 6" descr="IMG_15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4359275" cy="2906713"/>
          </a:xfrm>
        </p:spPr>
      </p:pic>
      <p:pic>
        <p:nvPicPr>
          <p:cNvPr id="6" name="Содержимое 5" descr="DSC011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500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«Плавает или тонет?»</a:t>
            </a:r>
          </a:p>
        </p:txBody>
      </p:sp>
      <p:pic>
        <p:nvPicPr>
          <p:cNvPr id="13315" name="Содержимое 4" descr="DSC052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357313"/>
            <a:ext cx="4038600" cy="3028950"/>
          </a:xfrm>
        </p:spPr>
      </p:pic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Рисунок 6" descr="DSC05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85750" y="13573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ПРОЕКТ ИСТОРИЯ МОРЕПЛАВАНИЯ\101MSDCF\DSC052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214563"/>
            <a:ext cx="5133975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Опыт с соленой и пресной водой</a:t>
            </a:r>
            <a:endParaRPr lang="ru-RU" dirty="0"/>
          </a:p>
        </p:txBody>
      </p:sp>
      <p:pic>
        <p:nvPicPr>
          <p:cNvPr id="14339" name="Picture 6" descr="DSC0126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</p:spPr>
      </p:pic>
      <p:pic>
        <p:nvPicPr>
          <p:cNvPr id="14340" name="Picture 7" descr="DSC01260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«Подводная лодка»</a:t>
            </a:r>
          </a:p>
        </p:txBody>
      </p:sp>
      <p:pic>
        <p:nvPicPr>
          <p:cNvPr id="16387" name="Содержимое 8" descr="DSC014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571875"/>
            <a:ext cx="4038600" cy="3028950"/>
          </a:xfrm>
        </p:spPr>
      </p:pic>
      <p:pic>
        <p:nvPicPr>
          <p:cNvPr id="16388" name="Содержимое 5" descr="DSC014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4" descr="DSC014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786063" y="221456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«Моряки уходят в дальнее плавание»</a:t>
            </a:r>
          </a:p>
        </p:txBody>
      </p:sp>
      <p:pic>
        <p:nvPicPr>
          <p:cNvPr id="17411" name="Содержимое 5" descr="DSC014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428750"/>
            <a:ext cx="4038600" cy="3028950"/>
          </a:xfrm>
        </p:spPr>
      </p:pic>
      <p:pic>
        <p:nvPicPr>
          <p:cNvPr id="17412" name="Содержимое 5" descr="DSC0528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5" name="Содержимое 4" descr="DSC014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357438" y="2428875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DSC0145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4071938" y="3071813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«Дружная команда»</a:t>
            </a:r>
          </a:p>
        </p:txBody>
      </p:sp>
      <p:pic>
        <p:nvPicPr>
          <p:cNvPr id="19459" name="Содержимое 7" descr="DSC0146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428750"/>
            <a:ext cx="6573838" cy="4929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3857625"/>
            <a:ext cx="6400800" cy="1743075"/>
          </a:xfrm>
        </p:spPr>
        <p:txBody>
          <a:bodyPr/>
          <a:lstStyle/>
          <a:p>
            <a:pPr algn="r" eaLnBrk="1" hangingPunct="1"/>
            <a:endParaRPr lang="ru-RU" sz="2000" smtClean="0">
              <a:solidFill>
                <a:srgbClr val="002060"/>
              </a:solidFill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5256584" cy="3456384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ВНИМАНИЕ!!!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http://img1.liveinternet.ru/images/attach/c/2/74/522/74522601_large_473209975752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14818"/>
            <a:ext cx="1661511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Слушаем стихотворение</a:t>
            </a:r>
          </a:p>
        </p:txBody>
      </p:sp>
      <p:pic>
        <p:nvPicPr>
          <p:cNvPr id="5" name="Содержимое 4" descr="DSC051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4038600" cy="3028950"/>
          </a:xfrm>
        </p:spPr>
      </p:pic>
      <p:sp>
        <p:nvSpPr>
          <p:cNvPr id="4100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5" descr="DSC01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468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Рассматриваем картинки</a:t>
            </a:r>
          </a:p>
        </p:txBody>
      </p:sp>
      <p:pic>
        <p:nvPicPr>
          <p:cNvPr id="5123" name="Picture 4" descr="J:\ПРОЕКТ ИСТОРИЯ МОРЕПЛАВАНИЯ\Новая папка\DSC009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040187" cy="3030537"/>
          </a:xfrm>
          <a:noFill/>
        </p:spPr>
      </p:pic>
      <p:pic>
        <p:nvPicPr>
          <p:cNvPr id="6" name="Рисунок 5" descr="http://adler.su/photo/albums/userpics/10001/vodnye_razvlechenija_-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857500"/>
            <a:ext cx="44386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7" name="Содержимое 4" descr="DSC051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6" name="Содержимое 5" descr="DSC012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Максим с папой делают макет</a:t>
            </a:r>
            <a:endParaRPr lang="ru-RU" dirty="0"/>
          </a:p>
        </p:txBody>
      </p:sp>
      <p:pic>
        <p:nvPicPr>
          <p:cNvPr id="6147" name="Picture 5" descr="IMAG00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4972050" cy="3359150"/>
          </a:xfrm>
        </p:spPr>
      </p:pic>
      <p:pic>
        <p:nvPicPr>
          <p:cNvPr id="6" name="Содержимое 5" descr="DSC053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3571875"/>
            <a:ext cx="4038600" cy="3028950"/>
          </a:xfrm>
        </p:spPr>
      </p:pic>
      <p:pic>
        <p:nvPicPr>
          <p:cNvPr id="7" name="Содержимое 4" descr="DSC053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643188" y="157162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5" name="Содержимое 5" descr="G:\DCIM\101MSDCF\DSC053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5725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Ульяна</a:t>
            </a:r>
            <a:r>
              <a:rPr lang="ru-RU" dirty="0" smtClean="0"/>
              <a:t> делает макет «</a:t>
            </a:r>
            <a:r>
              <a:rPr lang="ru-RU" dirty="0" err="1" smtClean="0"/>
              <a:t>Горх</a:t>
            </a:r>
            <a:r>
              <a:rPr lang="ru-RU" dirty="0" smtClean="0"/>
              <a:t> Фок»</a:t>
            </a:r>
            <a:endParaRPr lang="ru-RU" dirty="0"/>
          </a:p>
        </p:txBody>
      </p:sp>
      <p:pic>
        <p:nvPicPr>
          <p:cNvPr id="7171" name="Picture 5" descr="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57375"/>
            <a:ext cx="4038600" cy="3028950"/>
          </a:xfrm>
        </p:spPr>
      </p:pic>
      <p:pic>
        <p:nvPicPr>
          <p:cNvPr id="5" name="Содержимое 4" descr="DSC053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Гости из Морского корпуса</a:t>
            </a:r>
            <a:endParaRPr lang="ru-RU" dirty="0"/>
          </a:p>
        </p:txBody>
      </p:sp>
      <p:pic>
        <p:nvPicPr>
          <p:cNvPr id="5" name="Содержимое 4" descr="DSC052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pic>
        <p:nvPicPr>
          <p:cNvPr id="7" name="Содержимое 6" descr="DSC052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357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Как я побывал в музее на подводной лодке</a:t>
            </a:r>
          </a:p>
        </p:txBody>
      </p:sp>
      <p:pic>
        <p:nvPicPr>
          <p:cNvPr id="9220" name="Содержимое 6" descr="IMG_93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4038600" cy="3028950"/>
          </a:xfrm>
        </p:spPr>
      </p:pic>
      <p:pic>
        <p:nvPicPr>
          <p:cNvPr id="7" name="Содержимое 4" descr="IMG_93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500188"/>
            <a:ext cx="4038600" cy="3028950"/>
          </a:xfrm>
        </p:spPr>
      </p:pic>
      <p:pic>
        <p:nvPicPr>
          <p:cNvPr id="8" name="Содержимое 5" descr="IMG_93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071688" y="35718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ОЕКТ ИСТОРИЯ МОРЕПЛАВАНИЯ\ПРЕЗЕНТАЦИЯ ОПЫТА ДЕТЕЙ-МУЗЕЙ\IMG_9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828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334</TotalTime>
  <Words>100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Arial Black</vt:lpstr>
      <vt:lpstr>Times New Roman</vt:lpstr>
      <vt:lpstr>Default Design</vt:lpstr>
      <vt:lpstr>«По морям, по волнам…»</vt:lpstr>
      <vt:lpstr>Слушаем стихотворение</vt:lpstr>
      <vt:lpstr>Рассматриваем картинки</vt:lpstr>
      <vt:lpstr>Слайд 4</vt:lpstr>
      <vt:lpstr>Максим с папой делают макет</vt:lpstr>
      <vt:lpstr>Слайд 6</vt:lpstr>
      <vt:lpstr>Ульяна делает макет «Горх Фок»</vt:lpstr>
      <vt:lpstr>Гости из Морского корпуса</vt:lpstr>
      <vt:lpstr>Как я побывал в музее на подводной лодке</vt:lpstr>
      <vt:lpstr>Максим рассказывает о музее ребятам</vt:lpstr>
      <vt:lpstr>Ребята из подготовительной тоже ходили в музей</vt:lpstr>
      <vt:lpstr>«Плавает или тонет?»</vt:lpstr>
      <vt:lpstr>Опыт с соленой и пресной водой</vt:lpstr>
      <vt:lpstr>«Подводная лодка»</vt:lpstr>
      <vt:lpstr>«Моряки уходят в дальнее плавание»</vt:lpstr>
      <vt:lpstr>«Дружная команда»</vt:lpstr>
      <vt:lpstr>СПАСИБО  ЗА  ВНИМАНИЕ!!!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Depo</dc:creator>
  <cp:lastModifiedBy>Depo</cp:lastModifiedBy>
  <cp:revision>39</cp:revision>
  <dcterms:created xsi:type="dcterms:W3CDTF">2013-02-07T18:12:10Z</dcterms:created>
  <dcterms:modified xsi:type="dcterms:W3CDTF">2013-08-23T23:11:45Z</dcterms:modified>
</cp:coreProperties>
</file>