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0AA07A-5DDB-47D3-BFD0-1B4DE06A4F08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B30A49-7578-4642-878E-62E4E577F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tambovia.ru/images/pic/salut_v_Tambov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58595"/>
            <a:ext cx="5040560" cy="669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496" y="836712"/>
            <a:ext cx="8708504" cy="187220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Люблю тебя, мой город!</a:t>
            </a:r>
            <a:endParaRPr lang="ru-RU" sz="4400" b="1" i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49888"/>
            <a:ext cx="6800800" cy="74746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Стихотворение Романа </a:t>
            </a:r>
            <a:r>
              <a:rPr lang="ru-RU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Багрецова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июнь 2013 (II)\100MSDCF\DSC025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63052"/>
            <a:ext cx="9144000" cy="569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 устаю тебе желать,</a:t>
            </a:r>
            <a:br>
              <a:rPr lang="ru-RU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Чтоб стал ты ещё лучше, краше,</a:t>
            </a:r>
            <a:br>
              <a:rPr lang="ru-RU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 годами смог Москву догнать.</a:t>
            </a:r>
            <a:br>
              <a:rPr lang="ru-RU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i="1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ольга\патриотическое\тамбов\DSC01450.JPG"/>
          <p:cNvPicPr>
            <a:picLocks noChangeAspect="1" noChangeArrowheads="1"/>
          </p:cNvPicPr>
          <p:nvPr/>
        </p:nvPicPr>
        <p:blipFill>
          <a:blip r:embed="rId2" cstate="screen"/>
          <a:srcRect t="-1007"/>
          <a:stretch>
            <a:fillRect/>
          </a:stretch>
        </p:blipFill>
        <p:spPr bwMode="auto">
          <a:xfrm>
            <a:off x="0" y="332656"/>
            <a:ext cx="897764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Calibri" pitchFamily="34" charset="0"/>
              </a:rPr>
              <a:t>Так славься, город мой Тамбов!</a:t>
            </a:r>
            <a:br>
              <a:rPr lang="ru-RU" sz="440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400" i="1" dirty="0" smtClean="0">
                <a:solidFill>
                  <a:srgbClr val="FF0000"/>
                </a:solidFill>
                <a:latin typeface="Calibri" pitchFamily="34" charset="0"/>
              </a:rPr>
              <a:t>Тебе дарю свою любовь.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atrisa-nail.ru/images/tamb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764704"/>
            <a:ext cx="58375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Мой город тихий, небольшой,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Ты для меня - навек родной.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4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6" name="Picture 6" descr="http://img-fotki.yandex.ru/get/5411/126304291.57/0_693de_febcd869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852936"/>
            <a:ext cx="5400600" cy="385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fructsad.ru/imagest/t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980728"/>
            <a:ext cx="2592288" cy="234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im3.turbina.ru/photos.4/3/9/5/4/6/1664593/big.pho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32656"/>
            <a:ext cx="5688632" cy="379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Здесь парки, скверы и сады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Полны тепла и красоты.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4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0" name="Picture 4" descr="http://www.taminfo.ru/photo/640-50-1/1627142009102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77072"/>
            <a:ext cx="3330007" cy="267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://tmbv.info/images/stories/com_form2content/p1/f2939/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31432" y="3356992"/>
            <a:ext cx="5112568" cy="341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dooma.ru/gals-bulk/66/medium/dsc04608r.jph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764704"/>
            <a:ext cx="792467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Любимая моя река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Волной ласкает берега,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4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 колокольный перезвон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Звучит, плывя со всех сторон.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4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 descr="http://vladnews.ru/uploads/2010/11/18/episkop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755576" y="1484784"/>
            <a:ext cx="7632848" cy="516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5408/ludmil1962.4/0_5fac6_5d5883bb_XL"/>
          <p:cNvPicPr>
            <a:picLocks noChangeAspect="1" noChangeArrowheads="1"/>
          </p:cNvPicPr>
          <p:nvPr/>
        </p:nvPicPr>
        <p:blipFill>
          <a:blip r:embed="rId2" cstate="screen"/>
          <a:srcRect t="-2249"/>
          <a:stretch>
            <a:fillRect/>
          </a:stretch>
        </p:blipFill>
        <p:spPr bwMode="auto">
          <a:xfrm>
            <a:off x="251520" y="980728"/>
            <a:ext cx="3960440" cy="563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 блеск церковных куполов!</a:t>
            </a:r>
            <a:br>
              <a:rPr lang="ru-RU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Они хранят секрет веков...</a:t>
            </a:r>
            <a:br>
              <a:rPr lang="ru-RU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DSC025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19464" y="908720"/>
            <a:ext cx="4824536" cy="559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mbov.rgo.ru/files/2012/11/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3108" y="908720"/>
            <a:ext cx="8970892" cy="580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254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0505" y="1169368"/>
            <a:ext cx="8893495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254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7544" y="1052736"/>
            <a:ext cx="8352928" cy="566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255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07504" y="1124744"/>
            <a:ext cx="886332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Мне всё здесь дорого и мило -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Мой город, ты даёшь мне силу!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4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054.radikal.ru/1001/22/843c990b17e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20688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И, не надолго уезжая,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Я по тебе, родной, скучаю...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4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3510/cc-studio.1/0_1082f_936bdd91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836712"/>
            <a:ext cx="8712968" cy="579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tambov.rgo.ru/files/2012/11/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908720"/>
            <a:ext cx="8640960" cy="574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Люблю, Тамбов, твои пейзажи.</a:t>
            </a:r>
            <a:br>
              <a:rPr lang="ru-RU" sz="4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40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84" name="Picture 12" descr="http://s.vtambove.ru/photos/0/1/78/50fcbff3a081d_normal_700.jpg?137147367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908720"/>
            <a:ext cx="864096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http://s.vtambove.ru/photos/0/1/77/50fcbff36bcc8_normal_700.jpg?1371473902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 r="840" b="6727"/>
          <a:stretch>
            <a:fillRect/>
          </a:stretch>
        </p:blipFill>
        <p:spPr bwMode="auto">
          <a:xfrm>
            <a:off x="179512" y="836712"/>
            <a:ext cx="8824109" cy="582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59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Люблю тебя, мой город!</vt:lpstr>
      <vt:lpstr>Мой город тихий, небольшой, Ты для меня - навек родной. </vt:lpstr>
      <vt:lpstr>Здесь парки, скверы и сады Полны тепла и красоты. </vt:lpstr>
      <vt:lpstr>Любимая моя река Волной ласкает берега, </vt:lpstr>
      <vt:lpstr>И колокольный перезвон Звучит, плывя со всех сторон. </vt:lpstr>
      <vt:lpstr> А блеск церковных куполов! Они хранят секрет веков... </vt:lpstr>
      <vt:lpstr>Мне всё здесь дорого и мило - Мой город, ты даёшь мне силу! </vt:lpstr>
      <vt:lpstr>И, не надолго уезжая, Я по тебе, родной, скучаю... </vt:lpstr>
      <vt:lpstr>Люблю, Тамбов, твои пейзажи. </vt:lpstr>
      <vt:lpstr>Не устаю тебе желать, Чтоб стал ты ещё лучше, краше, С годами смог Москву догнать. </vt:lpstr>
      <vt:lpstr>Так славься, город мой Тамбов! Тебе дарю свою любовь. 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Люблю тебя, мой город!</dc:title>
  <dc:creator>sss</dc:creator>
  <cp:lastModifiedBy>sss</cp:lastModifiedBy>
  <cp:revision>39</cp:revision>
  <dcterms:created xsi:type="dcterms:W3CDTF">2013-06-09T17:52:05Z</dcterms:created>
  <dcterms:modified xsi:type="dcterms:W3CDTF">2013-06-17T19:14:36Z</dcterms:modified>
</cp:coreProperties>
</file>