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4" r:id="rId10"/>
    <p:sldId id="270" r:id="rId11"/>
    <p:sldId id="266" r:id="rId12"/>
    <p:sldId id="267" r:id="rId13"/>
    <p:sldId id="268" r:id="rId14"/>
    <p:sldId id="272" r:id="rId15"/>
    <p:sldId id="274" r:id="rId16"/>
    <p:sldId id="273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0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Современные традиции  г.Конаково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Выполнила воспитатель МБДОУ №11црр.</a:t>
            </a:r>
          </a:p>
          <a:p>
            <a:r>
              <a:rPr lang="ru-RU" smtClean="0"/>
              <a:t>Петренко Ирина Николаевна.</a:t>
            </a:r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Карусели – крылатые качели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Иринке\getImage 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471734" cy="5286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Катание на лошадях.</a:t>
            </a:r>
            <a:endParaRPr lang="ru-RU" dirty="0"/>
          </a:p>
        </p:txBody>
      </p:sp>
      <p:pic>
        <p:nvPicPr>
          <p:cNvPr id="4" name="Содержимое 3" descr="IMG_4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Волге</a:t>
            </a:r>
            <a:endParaRPr lang="ru-RU"/>
          </a:p>
        </p:txBody>
      </p:sp>
      <p:pic>
        <p:nvPicPr>
          <p:cNvPr id="4" name="Содержимое 3" descr="4cc7fa58883da7f36d204e041c880c9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3214710" cy="2411033"/>
          </a:xfrm>
        </p:spPr>
      </p:pic>
      <p:pic>
        <p:nvPicPr>
          <p:cNvPr id="1026" name="Picture 2" descr="H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3214710" cy="2411033"/>
          </a:xfrm>
          <a:prstGeom prst="rect">
            <a:avLst/>
          </a:prstGeom>
          <a:noFill/>
        </p:spPr>
      </p:pic>
      <p:pic>
        <p:nvPicPr>
          <p:cNvPr id="3" name="Picture 2" descr="H:\Documents and Settings\Admin\Рабочий стол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143380"/>
            <a:ext cx="3714776" cy="25560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Городской библиотеке</a:t>
            </a:r>
            <a:endParaRPr lang="ru-RU" dirty="0"/>
          </a:p>
        </p:txBody>
      </p:sp>
      <p:pic>
        <p:nvPicPr>
          <p:cNvPr id="4" name="Содержимое 3" descr="DSC004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857364"/>
            <a:ext cx="3667151" cy="4143404"/>
          </a:xfrm>
        </p:spPr>
      </p:pic>
      <p:pic>
        <p:nvPicPr>
          <p:cNvPr id="3074" name="Picture 2" descr="H:\Documents and Settings\Admin\Рабочий стол\0_5e042_6a21d90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3134831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выставке собак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Documents and Settings\Admin\Рабочий стол\3545728b90f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6144" y="1643050"/>
            <a:ext cx="3379099" cy="2643206"/>
          </a:xfrm>
          <a:prstGeom prst="rect">
            <a:avLst/>
          </a:prstGeom>
          <a:noFill/>
        </p:spPr>
      </p:pic>
      <p:pic>
        <p:nvPicPr>
          <p:cNvPr id="5123" name="Picture 3" descr="H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357718" cy="28795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Субботник в бору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ocuments and Settings\Admin\Рабочий стол\den_les_muni_0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3071834" cy="2071702"/>
          </a:xfrm>
          <a:prstGeom prst="rect">
            <a:avLst/>
          </a:prstGeom>
          <a:noFill/>
        </p:spPr>
      </p:pic>
      <p:pic>
        <p:nvPicPr>
          <p:cNvPr id="1027" name="Picture 3" descr="H:\Documents and Settings\Admin\Рабочий стол\a73a3e84dd3b930b2b1f3d58c6e5907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00438"/>
            <a:ext cx="4143404" cy="2771937"/>
          </a:xfrm>
          <a:prstGeom prst="rect">
            <a:avLst/>
          </a:prstGeom>
          <a:noFill/>
        </p:spPr>
      </p:pic>
      <p:pic>
        <p:nvPicPr>
          <p:cNvPr id="1028" name="Picture 4" descr="H:\Documents and Settings\Admin\Рабочий стол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714488"/>
            <a:ext cx="2786082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Documents and Settings\Admin\Рабочий стол\600x600,fs-KALION,06,034-06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5715000" cy="4600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пасибо</a:t>
            </a:r>
            <a:r>
              <a:rPr lang="ru-RU" dirty="0" smtClean="0"/>
              <a:t> за внимание.</a:t>
            </a:r>
            <a:endParaRPr lang="ru-RU" dirty="0"/>
          </a:p>
        </p:txBody>
      </p:sp>
      <p:pic>
        <p:nvPicPr>
          <p:cNvPr id="4" name="Содержимое 3" descr="getImage (4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87" y="1609725"/>
            <a:ext cx="6882226" cy="4846638"/>
          </a:xfr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32951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Arial" pitchFamily="34" charset="0"/>
                <a:cs typeface="Arial" pitchFamily="34" charset="0"/>
              </a:rPr>
              <a:t>Цель</a:t>
            </a:r>
            <a:endParaRPr lang="ru-RU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Выявить интерес у дошкольников к современным традициям родного города Конаково.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751506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Ориентировать родителей на современные местные традиции родного города при воспитании детей в семье.</a:t>
            </a:r>
          </a:p>
          <a:p>
            <a:r>
              <a:rPr lang="ru-RU" dirty="0" smtClean="0"/>
              <a:t>Упорядочить и закрепить информацию о культуре современных традициях г.Конаково. </a:t>
            </a:r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лучшее – детям.</a:t>
            </a:r>
            <a:endParaRPr lang="ru-RU" dirty="0"/>
          </a:p>
        </p:txBody>
      </p:sp>
      <p:pic>
        <p:nvPicPr>
          <p:cNvPr id="4" name="Содержимое 3" descr="getImage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7358114" cy="4968925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разминка.</a:t>
            </a:r>
            <a:endParaRPr lang="ru-RU" dirty="0"/>
          </a:p>
        </p:txBody>
      </p:sp>
      <p:pic>
        <p:nvPicPr>
          <p:cNvPr id="4" name="Содержимое 3" descr="8hYmyADx_0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Иринке\x_a7f2e9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2786082" cy="3312191"/>
          </a:xfrm>
          <a:prstGeom prst="rect">
            <a:avLst/>
          </a:prstGeom>
          <a:noFill/>
        </p:spPr>
      </p:pic>
      <p:pic>
        <p:nvPicPr>
          <p:cNvPr id="2051" name="Picture 3" descr="D:\Иринке\x_f2bf1c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3786214" cy="2526232"/>
          </a:xfrm>
          <a:prstGeom prst="rect">
            <a:avLst/>
          </a:prstGeom>
          <a:noFill/>
        </p:spPr>
      </p:pic>
      <p:pic>
        <p:nvPicPr>
          <p:cNvPr id="2052" name="Picture 4" descr="D:\Иринке\x_5665ef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3786190"/>
            <a:ext cx="3859384" cy="25750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043758" cy="928694"/>
          </a:xfrm>
        </p:spPr>
        <p:txBody>
          <a:bodyPr/>
          <a:lstStyle/>
          <a:p>
            <a:r>
              <a:rPr lang="ru-RU" dirty="0" smtClean="0"/>
              <a:t>Веселые старты.</a:t>
            </a:r>
            <a:endParaRPr lang="ru-RU" dirty="0"/>
          </a:p>
        </p:txBody>
      </p:sp>
      <p:pic>
        <p:nvPicPr>
          <p:cNvPr id="4" name="Содержимое 3" descr="4SKY9O3Wy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6691660" cy="5286412"/>
          </a:xfrm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Парусная регата.</a:t>
            </a:r>
            <a:endParaRPr lang="ru-RU" dirty="0"/>
          </a:p>
        </p:txBody>
      </p:sp>
      <p:pic>
        <p:nvPicPr>
          <p:cNvPr id="4" name="Содержимое 3" descr="FMFsk2i1x5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428736"/>
            <a:ext cx="3960893" cy="2384458"/>
          </a:xfrm>
        </p:spPr>
      </p:pic>
      <p:pic>
        <p:nvPicPr>
          <p:cNvPr id="1026" name="Picture 2" descr="H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4343430" cy="2714644"/>
          </a:xfrm>
          <a:prstGeom prst="rect">
            <a:avLst/>
          </a:prstGeom>
          <a:noFill/>
        </p:spPr>
      </p:pic>
      <p:pic>
        <p:nvPicPr>
          <p:cNvPr id="3" name="Picture 2" descr="H:\Documents and Settings\Admin\Рабочий стол\Opti_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316" y="3857628"/>
            <a:ext cx="3847919" cy="27146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Велогонка.</a:t>
            </a:r>
            <a:endParaRPr lang="ru-RU" dirty="0"/>
          </a:p>
        </p:txBody>
      </p:sp>
      <p:pic>
        <p:nvPicPr>
          <p:cNvPr id="4" name="Содержимое 3" descr="get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643050"/>
            <a:ext cx="4000528" cy="2662851"/>
          </a:xfrm>
        </p:spPr>
      </p:pic>
      <p:pic>
        <p:nvPicPr>
          <p:cNvPr id="1027" name="Picture 3" descr="D:\Иринке\RA37cngCPd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885" y="3443876"/>
            <a:ext cx="5164139" cy="2985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92</Words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Современные традиции  г.Конаково</vt:lpstr>
      <vt:lpstr>Цель</vt:lpstr>
      <vt:lpstr>Задачи</vt:lpstr>
      <vt:lpstr>Все лучшее – детям.</vt:lpstr>
      <vt:lpstr>Утренняя разминка.</vt:lpstr>
      <vt:lpstr>Слайд 6</vt:lpstr>
      <vt:lpstr>Веселые старты.</vt:lpstr>
      <vt:lpstr>Парусная регата.</vt:lpstr>
      <vt:lpstr>Велогонка.</vt:lpstr>
      <vt:lpstr>Карусели – крылатые качели</vt:lpstr>
      <vt:lpstr>Катание на лошадях.</vt:lpstr>
      <vt:lpstr>На Волге</vt:lpstr>
      <vt:lpstr>В Городской библиотеке</vt:lpstr>
      <vt:lpstr>На выставке собак</vt:lpstr>
      <vt:lpstr>Субботник в бору</vt:lpstr>
      <vt:lpstr>День Победы</vt:lpstr>
      <vt:lpstr>Cпасибо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традиции  г.Конаково</dc:title>
  <cp:lastModifiedBy>Admin</cp:lastModifiedBy>
  <cp:revision>18</cp:revision>
  <dcterms:modified xsi:type="dcterms:W3CDTF">2013-01-31T19:12:16Z</dcterms:modified>
</cp:coreProperties>
</file>