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57" r:id="rId6"/>
    <p:sldId id="269" r:id="rId7"/>
    <p:sldId id="264" r:id="rId8"/>
    <p:sldId id="27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C4E6F-9953-4C32-A1A5-72C02E7FD43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A031-B463-499B-9364-C75F31BD8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1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EC0D72-81E6-4FE7-B6BE-1669B6A4557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EFCB92-BF6E-4295-A6BE-03626CBC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4286248" y="428604"/>
            <a:ext cx="1428760" cy="1357322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166994">
            <a:off x="1000100" y="500042"/>
            <a:ext cx="228601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поиграйка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215206" y="428604"/>
            <a:ext cx="1357322" cy="1343028"/>
          </a:xfrm>
          <a:prstGeom prst="smileyFac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500958" y="2643182"/>
            <a:ext cx="1285884" cy="1200152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286644" y="4929198"/>
            <a:ext cx="1428760" cy="1357322"/>
          </a:xfrm>
          <a:prstGeom prst="smileyFac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143116"/>
            <a:ext cx="4286280" cy="2571768"/>
          </a:xfrm>
          <a:prstGeom prst="rect">
            <a:avLst/>
          </a:prstGeom>
          <a:solidFill>
            <a:srgbClr val="00B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Роль Правильных игрушек в </a:t>
            </a:r>
            <a:r>
              <a:rPr lang="ru-RU" sz="2800" smtClean="0">
                <a:solidFill>
                  <a:srgbClr val="FFFF00"/>
                </a:solidFill>
              </a:rPr>
              <a:t>развитии детей </a:t>
            </a:r>
            <a:r>
              <a:rPr lang="ru-RU" sz="2800" dirty="0" smtClean="0">
                <a:solidFill>
                  <a:srgbClr val="FFFF00"/>
                </a:solidFill>
              </a:rPr>
              <a:t>от 1 года до 5 лет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28680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Дошкольный возраст – это возраст, когда складываются и развиваются сенсорные процессы. Поэтому сенсорное воспитание в этот период занимает важнейшее место.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21497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Ребенок в жизни сталкивается с многообразием форм, красок и других свойств предметов, в частности игрушек и предметов домашнего обихода.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286124"/>
            <a:ext cx="61436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Знакомится он и с произведениями искусства – музыкой, живописью, скульптурой. И конечно, каждый ребенок, даже без целенаправленного воспитания, так или иначе, воспринимает все это.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764386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Основные задачи сенсорного воспитания от 1 года до 5 лет.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850112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1-й год жизни: обогащение ребенка впечатлениями. Следует создать для малыша условия, чтобы он мог следить за движущимися игрушками, хватать предметы разной формы и величины.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85992"/>
            <a:ext cx="86439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2-3 год жизни: дети должны научиться выделять,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850112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4-5 год жизни: У детей формируют сенсорные эталоны: устойчивые, закрепленные в речи представления о цветах, геометрических фигурах и отношениях по величине между несколькими предметами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452343"/>
            <a:ext cx="3886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53" y="4452343"/>
            <a:ext cx="4000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14612" y="285728"/>
            <a:ext cx="400052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Правильные игрушки способствуют развитию: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785794"/>
            <a:ext cx="134302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28860" y="1357298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Мышления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86314" y="1428736"/>
            <a:ext cx="121444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воображения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72330" y="928670"/>
            <a:ext cx="150019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Развитию мелкой моторики рук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86182" y="4357694"/>
            <a:ext cx="1285884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786182" y="2857496"/>
            <a:ext cx="142876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6434"/>
            <a:ext cx="32099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74277"/>
            <a:ext cx="31527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142852"/>
            <a:ext cx="21431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Какие они?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57430"/>
            <a:ext cx="1285884" cy="13573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43438" y="1214422"/>
            <a:ext cx="857256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" y="142852"/>
            <a:ext cx="3429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067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4752"/>
            <a:ext cx="35052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764704"/>
            <a:ext cx="29241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4876" y="214290"/>
            <a:ext cx="4143404" cy="7143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Предметно -развивающая среда/дидактические игры/</a:t>
            </a:r>
            <a:endParaRPr lang="ru-RU" dirty="0"/>
          </a:p>
        </p:txBody>
      </p:sp>
      <p:pic>
        <p:nvPicPr>
          <p:cNvPr id="10" name="Picture 2" descr="C:\Documents and Settings\user\Мои документы\1\IMG_3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778" y="1785926"/>
            <a:ext cx="2032312" cy="171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Documents and Settings\user\Мои документы\1\IMG_3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018" y="1280730"/>
            <a:ext cx="2000264" cy="156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57158" y="142852"/>
            <a:ext cx="392909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природным материалом /камешки, ракушки, шишки, игры с водой и песком/</a:t>
            </a:r>
            <a:endParaRPr lang="ru-RU" dirty="0"/>
          </a:p>
        </p:txBody>
      </p:sp>
      <p:pic>
        <p:nvPicPr>
          <p:cNvPr id="14" name="Picture 2" descr="C:\Documents and Settings\user\Мои документы\Изображение 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59" y="1198462"/>
            <a:ext cx="2100772" cy="173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C:\Documents and Settings\user\Мои документы\1\IMG_3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12" y="3964785"/>
            <a:ext cx="227062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394050" y="3274247"/>
            <a:ext cx="1800200" cy="8215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со строительным материалом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6079" y="4357694"/>
            <a:ext cx="170021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Настольный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3774313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напольный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929198"/>
            <a:ext cx="214314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509120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 descr="C:\Documents and Settings\user\Мои документы\1\IMG_37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72471" y="2455419"/>
            <a:ext cx="1920846" cy="168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500042"/>
            <a:ext cx="29861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Игры, игрушки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85926"/>
            <a:ext cx="7358114" cy="45720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Правильные игрушки – </a:t>
            </a:r>
            <a:r>
              <a:rPr lang="ru-RU" sz="3200" dirty="0" err="1" smtClean="0"/>
              <a:t>игрушки</a:t>
            </a:r>
            <a:r>
              <a:rPr lang="ru-RU" sz="3200" dirty="0" smtClean="0"/>
              <a:t> подобранные в соответствии с возрастными особенностям ребёнка, доступные, красочные, безопасные, развивающие память, мышление, воображение, мелкую моторику рук, </a:t>
            </a:r>
            <a:r>
              <a:rPr lang="ru-RU" sz="3200" dirty="0" err="1" smtClean="0"/>
              <a:t>сенсорику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1"/>
            <a:ext cx="3429024" cy="4278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Угадай на вкус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Нарежьте в тарелку небольшие кусочки овощей и фруктов (яблоко, груша, слива, апельсин, огурец, морковь, редис, репа и т.д.). Предложите малышу закрыть глаза и разжевать какой-нибудь кусочек. Спросите, что это был за вкус (сладкий, кислый, горький, соленый) и как называется то, что он ест. 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28604"/>
            <a:ext cx="378621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Найди твой цвет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Дайте малышу в руки 3 фигурки разного цвета (круги, квадраты и т.д.). Предложите ему пройти по дому и найти предметы таких же цветов. Ребенок может положить свои кружки на одноцветные предметы.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571876"/>
            <a:ext cx="5357850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Возьмите 4 больших круглых и 4 больших квадратных бусины одинакового цвета, тонкий шнур или толстую нить. Объясните малышу, что бусины разной формы и нанизывать их нужно по очереди – шарик, потом кубик. </a:t>
            </a:r>
            <a:br>
              <a:rPr lang="ru-RU" dirty="0" smtClean="0"/>
            </a:br>
            <a:r>
              <a:rPr lang="ru-RU" dirty="0" smtClean="0"/>
              <a:t>Варианты: нанизывание по очереди бусин одинаковой формы и цвета, но разного размера или одинаковых по форме и размеру, но двух цветов.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071810"/>
            <a:ext cx="2357454" cy="485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Бусы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2430">
            <a:off x="580902" y="4026291"/>
            <a:ext cx="2571768" cy="242886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93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357166"/>
            <a:ext cx="7929618" cy="1071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Развитие мелкой моторики рук, сенсорное развитие  -  составляет фундамент общего умственного развития ребенка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15" descr="гусениц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642918"/>
            <a:ext cx="16430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фото с паровозиком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70337"/>
            <a:ext cx="384968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2000240"/>
            <a:ext cx="6072230" cy="35719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endParaRPr lang="ru-RU" sz="1400" b="1" dirty="0" smtClean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«Игра имеет важное значение в жизни ребёнка, имеет то же значение ,какое у взрослого имеет деятельность ,работа, служба. Каков ребёнок в игре ,таким во многом он будет и в работе ,когда вырастет. Поэтому воспитание будущего деятеля происходит прежде всего в игре…»</a:t>
            </a:r>
          </a:p>
          <a:p>
            <a:pPr algn="ctr"/>
            <a:r>
              <a:rPr lang="ru-RU" sz="1400" i="1" dirty="0" smtClean="0"/>
              <a:t> А.С.Макаренко</a:t>
            </a:r>
            <a:endParaRPr lang="ru-RU" sz="1400" b="1" i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Игра-путь к познанию предметного мира.</a:t>
            </a:r>
          </a:p>
          <a:p>
            <a:pPr algn="ctr"/>
            <a:r>
              <a:rPr lang="ru-RU" sz="1400" b="1" dirty="0" smtClean="0"/>
              <a:t>Сенсорное развитие и развитие мелкой моторики - составляет фундамент общего умственного развития ребёнка, имеет самостоятельное значение, т.к. полноценное восприятие необходимо и для успешного обучения ребёнка в детском саду , в школе и для многих видов труда.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                                                   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433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Катюша</cp:lastModifiedBy>
  <cp:revision>27</cp:revision>
  <dcterms:created xsi:type="dcterms:W3CDTF">2012-03-20T06:02:55Z</dcterms:created>
  <dcterms:modified xsi:type="dcterms:W3CDTF">2013-11-05T16:31:29Z</dcterms:modified>
</cp:coreProperties>
</file>