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382EB-D17C-42DF-A2A5-CAF2E0A19581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CCA2-B0E2-4EE0-9F12-7E69036E05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382EB-D17C-42DF-A2A5-CAF2E0A19581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CCA2-B0E2-4EE0-9F12-7E69036E0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382EB-D17C-42DF-A2A5-CAF2E0A19581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CCA2-B0E2-4EE0-9F12-7E69036E0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382EB-D17C-42DF-A2A5-CAF2E0A19581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CCA2-B0E2-4EE0-9F12-7E69036E0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382EB-D17C-42DF-A2A5-CAF2E0A19581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4ADCCA2-B0E2-4EE0-9F12-7E69036E0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382EB-D17C-42DF-A2A5-CAF2E0A19581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CCA2-B0E2-4EE0-9F12-7E69036E0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382EB-D17C-42DF-A2A5-CAF2E0A19581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CCA2-B0E2-4EE0-9F12-7E69036E0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382EB-D17C-42DF-A2A5-CAF2E0A19581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CCA2-B0E2-4EE0-9F12-7E69036E0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382EB-D17C-42DF-A2A5-CAF2E0A19581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CCA2-B0E2-4EE0-9F12-7E69036E0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382EB-D17C-42DF-A2A5-CAF2E0A19581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CCA2-B0E2-4EE0-9F12-7E69036E0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382EB-D17C-42DF-A2A5-CAF2E0A19581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CCA2-B0E2-4EE0-9F12-7E69036E0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22382EB-D17C-42DF-A2A5-CAF2E0A19581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4ADCCA2-B0E2-4EE0-9F12-7E69036E0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Космос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Презентация для детей</a:t>
            </a:r>
          </a:p>
          <a:p>
            <a:endParaRPr lang="ru-RU" dirty="0" smtClean="0"/>
          </a:p>
          <a:p>
            <a:pPr algn="r"/>
            <a:r>
              <a:rPr lang="ru-RU" sz="1600" dirty="0" smtClean="0"/>
              <a:t>Воспитатель ГБДОУ №82</a:t>
            </a:r>
          </a:p>
          <a:p>
            <a:pPr algn="r"/>
            <a:r>
              <a:rPr lang="ru-RU" sz="1600" dirty="0" smtClean="0"/>
              <a:t>Фрунзенского района</a:t>
            </a:r>
          </a:p>
          <a:p>
            <a:pPr algn="r"/>
            <a:r>
              <a:rPr lang="ru-RU" sz="1600" dirty="0" smtClean="0"/>
              <a:t>Санкт-Петербурга</a:t>
            </a:r>
          </a:p>
          <a:p>
            <a:pPr algn="r"/>
            <a:r>
              <a:rPr lang="ru-RU" sz="1600" dirty="0" smtClean="0"/>
              <a:t>Бабурина Е.В.</a:t>
            </a:r>
          </a:p>
          <a:p>
            <a:pPr algn="r"/>
            <a:endParaRPr lang="ru-RU" sz="12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6297634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за просмотр презентации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Космическое пространство</a:t>
            </a:r>
            <a:endParaRPr lang="ru-RU" dirty="0"/>
          </a:p>
        </p:txBody>
      </p:sp>
      <p:pic>
        <p:nvPicPr>
          <p:cNvPr id="5" name="Содержимое 4" descr="cfb7f7972d8b34183f0e2b44edb5a04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2357431"/>
            <a:ext cx="4357718" cy="35719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Космос манит к себе людей уже многие века. Неизведанные просторы заставляют нас делать иногда странные вещи, многие верят в то, что мы не одни во вселенной, что когда-нибудь истории о «зеленых человечках» все же окажутся правдой, а не сочинениями любителей фантастики.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Звездное небо</a:t>
            </a:r>
            <a:endParaRPr lang="ru-RU" dirty="0"/>
          </a:p>
        </p:txBody>
      </p:sp>
      <p:pic>
        <p:nvPicPr>
          <p:cNvPr id="5" name="Содержимое 4" descr="51486419979482886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Небесный </a:t>
            </a:r>
            <a:r>
              <a:rPr lang="ru-RU" dirty="0" smtClean="0"/>
              <a:t>свод, горящий славой звездной, Таинственно глядит из глубины – И мы плывем, пылающею бездной Со всех сторон окружены.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Планета Земля</a:t>
            </a:r>
            <a:endParaRPr lang="ru-RU" dirty="0"/>
          </a:p>
        </p:txBody>
      </p:sp>
      <p:pic>
        <p:nvPicPr>
          <p:cNvPr id="5" name="Содержимое 4" descr="4-4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061565"/>
            <a:ext cx="4038600" cy="360323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Есть </a:t>
            </a:r>
            <a:r>
              <a:rPr lang="ru-RU" dirty="0" smtClean="0"/>
              <a:t>одна планета-сад</a:t>
            </a:r>
            <a:br>
              <a:rPr lang="ru-RU" dirty="0" smtClean="0"/>
            </a:br>
            <a:r>
              <a:rPr lang="ru-RU" dirty="0" smtClean="0"/>
              <a:t>В этом космосе холодном.</a:t>
            </a:r>
            <a:br>
              <a:rPr lang="ru-RU" dirty="0" smtClean="0"/>
            </a:br>
            <a:r>
              <a:rPr lang="ru-RU" dirty="0" smtClean="0"/>
              <a:t>Только здесь леса шумят,</a:t>
            </a:r>
            <a:br>
              <a:rPr lang="ru-RU" dirty="0" smtClean="0"/>
            </a:br>
            <a:r>
              <a:rPr lang="ru-RU" dirty="0" smtClean="0"/>
              <a:t>Птиц скликая перелётных,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Лишь на ней одной цветут</a:t>
            </a:r>
            <a:br>
              <a:rPr lang="ru-RU" dirty="0" smtClean="0"/>
            </a:br>
            <a:r>
              <a:rPr lang="ru-RU" dirty="0" smtClean="0"/>
              <a:t>Ландыши в траве зелёной,</a:t>
            </a:r>
            <a:br>
              <a:rPr lang="ru-RU" dirty="0" smtClean="0"/>
            </a:br>
            <a:r>
              <a:rPr lang="ru-RU" dirty="0" smtClean="0"/>
              <a:t>И стрекозы только тут</a:t>
            </a:r>
            <a:br>
              <a:rPr lang="ru-RU" dirty="0" smtClean="0"/>
            </a:br>
            <a:r>
              <a:rPr lang="ru-RU" dirty="0" smtClean="0"/>
              <a:t>В речку смотрят удивлённо…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Береги свою планету — Ведь другой, похожей, нету!</a:t>
            </a:r>
            <a:br>
              <a:rPr lang="ru-RU" dirty="0" smtClean="0"/>
            </a:br>
            <a:r>
              <a:rPr lang="ru-RU" i="1" dirty="0" smtClean="0"/>
              <a:t>Я.Аким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Спутник Земли - Луна</a:t>
            </a:r>
            <a:endParaRPr lang="ru-RU" dirty="0"/>
          </a:p>
        </p:txBody>
      </p:sp>
      <p:pic>
        <p:nvPicPr>
          <p:cNvPr id="5" name="Содержимое 4" descr="1252853002_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015008"/>
            <a:ext cx="4038600" cy="369634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Верный </a:t>
            </a:r>
            <a:r>
              <a:rPr lang="ru-RU" dirty="0" smtClean="0"/>
              <a:t>спутник, ночей украшенье,</a:t>
            </a:r>
            <a:br>
              <a:rPr lang="ru-RU" dirty="0" smtClean="0"/>
            </a:br>
            <a:r>
              <a:rPr lang="ru-RU" dirty="0" smtClean="0"/>
              <a:t>Дополнительное освещенье.</a:t>
            </a:r>
            <a:br>
              <a:rPr lang="ru-RU" dirty="0" smtClean="0"/>
            </a:br>
            <a:r>
              <a:rPr lang="ru-RU" dirty="0" smtClean="0"/>
              <a:t>Мы, конечно, признаться должны:</a:t>
            </a:r>
            <a:br>
              <a:rPr lang="ru-RU" dirty="0" smtClean="0"/>
            </a:br>
            <a:r>
              <a:rPr lang="ru-RU" dirty="0" smtClean="0"/>
              <a:t>Было б скучно Земле без Луны!</a:t>
            </a:r>
            <a:br>
              <a:rPr lang="ru-RU" dirty="0" smtClean="0"/>
            </a:br>
            <a:r>
              <a:rPr lang="ru-RU" i="1" dirty="0" smtClean="0"/>
              <a:t>Римма Алдонина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Солнечная система</a:t>
            </a:r>
            <a:endParaRPr lang="ru-RU" dirty="0"/>
          </a:p>
        </p:txBody>
      </p:sp>
      <p:pic>
        <p:nvPicPr>
          <p:cNvPr id="5" name="Содержимое 4" descr="a8fb0d435ac139a9d6dfe53770e258c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1785926"/>
            <a:ext cx="4572032" cy="397004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Знайте, дети, наше Солнце,</a:t>
            </a:r>
            <a:br>
              <a:rPr lang="ru-RU" dirty="0" smtClean="0"/>
            </a:br>
            <a:r>
              <a:rPr lang="ru-RU" dirty="0" smtClean="0"/>
              <a:t>Что нам светит сквозь оконце –</a:t>
            </a:r>
            <a:br>
              <a:rPr lang="ru-RU" dirty="0" smtClean="0"/>
            </a:br>
            <a:r>
              <a:rPr lang="ru-RU" dirty="0" smtClean="0"/>
              <a:t>Шаровидная звезда,</a:t>
            </a:r>
            <a:br>
              <a:rPr lang="ru-RU" dirty="0" smtClean="0"/>
            </a:br>
            <a:r>
              <a:rPr lang="ru-RU" dirty="0" smtClean="0"/>
              <a:t>А не как сковорода.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горячий Солнца мячик</a:t>
            </a:r>
            <a:br>
              <a:rPr lang="ru-RU" dirty="0" smtClean="0"/>
            </a:br>
            <a:r>
              <a:rPr lang="ru-RU" dirty="0" smtClean="0"/>
              <a:t>По вселенной лихо скачет.</a:t>
            </a:r>
            <a:br>
              <a:rPr lang="ru-RU" dirty="0" smtClean="0"/>
            </a:br>
            <a:r>
              <a:rPr lang="ru-RU" dirty="0" smtClean="0"/>
              <a:t>И дарует миру свет</a:t>
            </a:r>
            <a:br>
              <a:rPr lang="ru-RU" dirty="0" smtClean="0"/>
            </a:br>
            <a:r>
              <a:rPr lang="ru-RU" dirty="0" smtClean="0"/>
              <a:t>Вместе с выводком планет.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 планеты-шалунишки,</a:t>
            </a:r>
            <a:br>
              <a:rPr lang="ru-RU" dirty="0" smtClean="0"/>
            </a:br>
            <a:r>
              <a:rPr lang="ru-RU" dirty="0" smtClean="0"/>
              <a:t>Словно мячики-малышки,</a:t>
            </a:r>
            <a:br>
              <a:rPr lang="ru-RU" dirty="0" smtClean="0"/>
            </a:br>
            <a:r>
              <a:rPr lang="ru-RU" dirty="0" smtClean="0"/>
              <a:t>Рядом с солнышком всегда,</a:t>
            </a:r>
            <a:br>
              <a:rPr lang="ru-RU" dirty="0" smtClean="0"/>
            </a:br>
            <a:r>
              <a:rPr lang="ru-RU" dirty="0" smtClean="0"/>
              <a:t>Как праматерь им звезда.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Первый человек - космонавт</a:t>
            </a:r>
            <a:endParaRPr lang="ru-RU" dirty="0"/>
          </a:p>
        </p:txBody>
      </p:sp>
      <p:pic>
        <p:nvPicPr>
          <p:cNvPr id="5" name="Содержимое 4" descr="73297875_0_56113_914e0fc9_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25810" y="1600200"/>
            <a:ext cx="3901380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Александр </a:t>
            </a:r>
            <a:r>
              <a:rPr lang="ru-RU" dirty="0" err="1" smtClean="0"/>
              <a:t>Жаро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Истории </a:t>
            </a:r>
            <a:r>
              <a:rPr lang="ru-RU" dirty="0" smtClean="0"/>
              <a:t>ныне подарен</a:t>
            </a:r>
            <a:br>
              <a:rPr lang="ru-RU" dirty="0" smtClean="0"/>
            </a:br>
            <a:r>
              <a:rPr lang="ru-RU" dirty="0" smtClean="0"/>
              <a:t>Всего человечества взлёт.</a:t>
            </a:r>
            <a:br>
              <a:rPr lang="ru-RU" dirty="0" smtClean="0"/>
            </a:br>
            <a:r>
              <a:rPr lang="ru-RU" dirty="0" smtClean="0"/>
              <a:t>Из космоса Юрий Гагарин</a:t>
            </a:r>
            <a:br>
              <a:rPr lang="ru-RU" dirty="0" smtClean="0"/>
            </a:br>
            <a:r>
              <a:rPr lang="ru-RU" dirty="0" smtClean="0"/>
              <a:t>В легенду народа идёт.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Космический корабль</a:t>
            </a:r>
            <a:endParaRPr lang="ru-RU" dirty="0"/>
          </a:p>
        </p:txBody>
      </p:sp>
      <p:pic>
        <p:nvPicPr>
          <p:cNvPr id="5" name="Содержимое 4" descr="0a4f8691-4e33-4b6c-b1be-3b2d3c8c388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44" y="2071678"/>
            <a:ext cx="4324962" cy="323680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i="1" dirty="0" smtClean="0"/>
              <a:t>ЛЕТИТ КОРАБЛЬ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Летит </a:t>
            </a:r>
            <a:r>
              <a:rPr lang="ru-RU" dirty="0" smtClean="0"/>
              <a:t>в космической дали</a:t>
            </a:r>
            <a:br>
              <a:rPr lang="ru-RU" dirty="0" smtClean="0"/>
            </a:br>
            <a:r>
              <a:rPr lang="ru-RU" dirty="0" smtClean="0"/>
              <a:t>Стальной корабль</a:t>
            </a:r>
            <a:br>
              <a:rPr lang="ru-RU" dirty="0" smtClean="0"/>
            </a:br>
            <a:r>
              <a:rPr lang="ru-RU" dirty="0" smtClean="0"/>
              <a:t>Вокруг Земли.</a:t>
            </a:r>
            <a:br>
              <a:rPr lang="ru-RU" dirty="0" smtClean="0"/>
            </a:br>
            <a:r>
              <a:rPr lang="ru-RU" dirty="0" smtClean="0"/>
              <a:t>И хоть малы его окошки,</a:t>
            </a:r>
            <a:br>
              <a:rPr lang="ru-RU" dirty="0" smtClean="0"/>
            </a:br>
            <a:r>
              <a:rPr lang="ru-RU" dirty="0" smtClean="0"/>
              <a:t>Всё видно в них</a:t>
            </a:r>
            <a:br>
              <a:rPr lang="ru-RU" dirty="0" smtClean="0"/>
            </a:br>
            <a:r>
              <a:rPr lang="ru-RU" dirty="0" smtClean="0"/>
              <a:t>Как на ладошке:</a:t>
            </a:r>
            <a:br>
              <a:rPr lang="ru-RU" dirty="0" smtClean="0"/>
            </a:br>
            <a:r>
              <a:rPr lang="ru-RU" dirty="0" smtClean="0"/>
              <a:t>Степной простор, </a:t>
            </a:r>
            <a:br>
              <a:rPr lang="ru-RU" dirty="0" smtClean="0"/>
            </a:br>
            <a:r>
              <a:rPr lang="ru-RU" dirty="0" smtClean="0"/>
              <a:t>Морской прибой,</a:t>
            </a:r>
            <a:br>
              <a:rPr lang="ru-RU" dirty="0" smtClean="0"/>
            </a:br>
            <a:r>
              <a:rPr lang="ru-RU" dirty="0" smtClean="0"/>
              <a:t>А может быть</a:t>
            </a:r>
            <a:br>
              <a:rPr lang="ru-RU" dirty="0" smtClean="0"/>
            </a:br>
            <a:r>
              <a:rPr lang="ru-RU" dirty="0" smtClean="0"/>
              <a:t>и нас с тобой!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В. Орлов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Рисунки детей о Космосе</a:t>
            </a:r>
            <a:endParaRPr lang="ru-RU" dirty="0"/>
          </a:p>
        </p:txBody>
      </p:sp>
      <p:pic>
        <p:nvPicPr>
          <p:cNvPr id="1026" name="Picture 2" descr="C:\Users\Пользователь\Desktop\UEaAjMNOgz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3172878" cy="2379659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Qtz6D42g29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428736"/>
            <a:ext cx="3143272" cy="2357454"/>
          </a:xfrm>
          <a:prstGeom prst="rect">
            <a:avLst/>
          </a:prstGeom>
          <a:noFill/>
        </p:spPr>
      </p:pic>
      <p:pic>
        <p:nvPicPr>
          <p:cNvPr id="1028" name="Picture 4" descr="C:\Users\Пользователь\Desktop\bGnd2ETWPh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125497"/>
            <a:ext cx="3643338" cy="2732503"/>
          </a:xfrm>
          <a:prstGeom prst="rect">
            <a:avLst/>
          </a:prstGeom>
          <a:noFill/>
        </p:spPr>
      </p:pic>
      <p:pic>
        <p:nvPicPr>
          <p:cNvPr id="1029" name="Picture 5" descr="C:\Users\Пользователь\Desktop\G_9VCBMV02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4198128"/>
            <a:ext cx="3286148" cy="24646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90</TotalTime>
  <Words>135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Космос</vt:lpstr>
      <vt:lpstr>Космическое пространство</vt:lpstr>
      <vt:lpstr>Звездное небо</vt:lpstr>
      <vt:lpstr>Планета Земля</vt:lpstr>
      <vt:lpstr>Спутник Земли - Луна</vt:lpstr>
      <vt:lpstr>Солнечная система</vt:lpstr>
      <vt:lpstr>Первый человек - космонавт</vt:lpstr>
      <vt:lpstr>Космический корабль</vt:lpstr>
      <vt:lpstr>Рисунки детей о Космосе</vt:lpstr>
      <vt:lpstr>Спасибо за просмотр презентации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Космос</dc:title>
  <dc:creator>Пользователь</dc:creator>
  <cp:lastModifiedBy>Пользователь</cp:lastModifiedBy>
  <cp:revision>9</cp:revision>
  <dcterms:created xsi:type="dcterms:W3CDTF">2013-04-22T09:19:32Z</dcterms:created>
  <dcterms:modified xsi:type="dcterms:W3CDTF">2013-04-23T07:50:27Z</dcterms:modified>
</cp:coreProperties>
</file>