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9" r:id="rId2"/>
    <p:sldId id="285" r:id="rId3"/>
    <p:sldId id="259" r:id="rId4"/>
    <p:sldId id="273" r:id="rId5"/>
    <p:sldId id="275" r:id="rId6"/>
    <p:sldId id="261" r:id="rId7"/>
    <p:sldId id="283" r:id="rId8"/>
    <p:sldId id="276" r:id="rId9"/>
    <p:sldId id="277" r:id="rId10"/>
    <p:sldId id="284" r:id="rId11"/>
    <p:sldId id="278" r:id="rId12"/>
    <p:sldId id="28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69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1E249-6DCC-446B-8A93-8CEEA545D0F5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1CF33C-305D-4DF2-AB4C-F82CA3CE83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272466" cy="207170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Прогулка в зимний лес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(презентация к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конспекту)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643314"/>
            <a:ext cx="4357718" cy="30003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первой категории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Ожгихина Валентина Игнатьевна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 учреждение для детей дошкольного и младшего школьного возраста начальная школа детский сад № 646 Приморского района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2012г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хрустальна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tem.ru/images32/7d3fde373a68b29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891540"/>
            <a:ext cx="4465320" cy="59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207/e-privalof.2/0_5a5c3_d306340f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acheli-china.com/up_product/big/2009-11-7-93651942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5715040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новых встреч</a:t>
            </a:r>
            <a:r>
              <a:rPr lang="ru-RU" b="1" dirty="0" smtClean="0">
                <a:solidFill>
                  <a:schemeClr val="tx1"/>
                </a:solidFill>
              </a:rPr>
              <a:t>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900igr.net/datai/literatura/Nosova-proizvedenija/0002-003-CHto-vy-znaete-o-Nikolae-Nosove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3116"/>
            <a:ext cx="285748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ота...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acheli-china.com/up_product/big/2009-11-7-93651942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7376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MC90043481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MC90031189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3786214" cy="240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MC90007900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877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acheli-china.com/up_product/big/2009-11-7-93651942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7ways.com.ua/images/crimea/winter/winter-forest-ro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hablon.com/photo/1152-50-1/8272_218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3999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s.lifeisphoto.ru/54/0/547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nn.nat-geo.ru/pic/contest_photos/94/794_987_7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lyan.net/uploads/posts/2012-12/1356366187_forsee1-1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5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7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Прогулка в зимний лес (презентация к конспекту)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Молодцы! Спасибо! До новых встреч!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«Зимняя прогулка в лес».</dc:title>
  <dc:creator>Пользователь</dc:creator>
  <cp:lastModifiedBy>Пользователь</cp:lastModifiedBy>
  <cp:revision>27</cp:revision>
  <dcterms:created xsi:type="dcterms:W3CDTF">2013-08-10T13:02:17Z</dcterms:created>
  <dcterms:modified xsi:type="dcterms:W3CDTF">2013-08-13T14:49:37Z</dcterms:modified>
</cp:coreProperties>
</file>