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3" r:id="rId8"/>
    <p:sldId id="270" r:id="rId9"/>
    <p:sldId id="267" r:id="rId10"/>
    <p:sldId id="268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05B7B-982A-47D2-9052-97FCEC6B65F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56E963B-21F9-4D2C-85ED-CDC7A1C8B0AF}">
      <dgm:prSet phldrT="[Текст]"/>
      <dgm:spPr/>
      <dgm:t>
        <a:bodyPr/>
        <a:lstStyle/>
        <a:p>
          <a:r>
            <a:rPr lang="ru-RU" dirty="0" smtClean="0"/>
            <a:t>укрепление психического здоровья детей</a:t>
          </a:r>
          <a:endParaRPr lang="ru-RU" dirty="0"/>
        </a:p>
      </dgm:t>
    </dgm:pt>
    <dgm:pt modelId="{FA2C8271-6D6D-44B0-80A9-6FD122846248}" type="parTrans" cxnId="{4D9039C5-011E-4BE3-9C5C-B22899E85ED3}">
      <dgm:prSet/>
      <dgm:spPr/>
      <dgm:t>
        <a:bodyPr/>
        <a:lstStyle/>
        <a:p>
          <a:endParaRPr lang="ru-RU"/>
        </a:p>
      </dgm:t>
    </dgm:pt>
    <dgm:pt modelId="{09CCCCA0-FBB9-4B10-AC6E-371AF21F169B}" type="sibTrans" cxnId="{4D9039C5-011E-4BE3-9C5C-B22899E85ED3}">
      <dgm:prSet/>
      <dgm:spPr/>
      <dgm:t>
        <a:bodyPr/>
        <a:lstStyle/>
        <a:p>
          <a:endParaRPr lang="ru-RU"/>
        </a:p>
      </dgm:t>
    </dgm:pt>
    <dgm:pt modelId="{1C2EB31A-3FD3-4958-8331-AB7DCBF2CBFA}">
      <dgm:prSet phldrT="[Текст]" phldr="1"/>
      <dgm:spPr/>
      <dgm:t>
        <a:bodyPr/>
        <a:lstStyle/>
        <a:p>
          <a:endParaRPr lang="ru-RU" dirty="0"/>
        </a:p>
      </dgm:t>
    </dgm:pt>
    <dgm:pt modelId="{769F1080-1E0B-45E3-861B-425E6A7A2F9B}" type="parTrans" cxnId="{56202861-F5F8-4E29-BC12-5B2D225EECC0}">
      <dgm:prSet/>
      <dgm:spPr/>
      <dgm:t>
        <a:bodyPr/>
        <a:lstStyle/>
        <a:p>
          <a:endParaRPr lang="ru-RU"/>
        </a:p>
      </dgm:t>
    </dgm:pt>
    <dgm:pt modelId="{B304FB6F-14B8-49B9-9898-5688F7D1CE1D}" type="sibTrans" cxnId="{56202861-F5F8-4E29-BC12-5B2D225EECC0}">
      <dgm:prSet/>
      <dgm:spPr/>
      <dgm:t>
        <a:bodyPr/>
        <a:lstStyle/>
        <a:p>
          <a:endParaRPr lang="ru-RU"/>
        </a:p>
      </dgm:t>
    </dgm:pt>
    <dgm:pt modelId="{20F9BC55-C975-4816-99EC-126F618E4D2B}" type="pres">
      <dgm:prSet presAssocID="{88E05B7B-982A-47D2-9052-97FCEC6B65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D0C49-421B-41D8-88CD-0BD687D31942}" type="pres">
      <dgm:prSet presAssocID="{B56E963B-21F9-4D2C-85ED-CDC7A1C8B0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75D96-4FD5-4576-988F-BE9F9FD79A39}" type="pres">
      <dgm:prSet presAssocID="{B56E963B-21F9-4D2C-85ED-CDC7A1C8B0A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047A7-451C-4B7C-AE80-584201959C85}" type="presOf" srcId="{88E05B7B-982A-47D2-9052-97FCEC6B65F5}" destId="{20F9BC55-C975-4816-99EC-126F618E4D2B}" srcOrd="0" destOrd="0" presId="urn:microsoft.com/office/officeart/2005/8/layout/vList2"/>
    <dgm:cxn modelId="{08B480CC-8F2C-4DD6-9995-5F68FEC6A3E7}" type="presOf" srcId="{1C2EB31A-3FD3-4958-8331-AB7DCBF2CBFA}" destId="{DDA75D96-4FD5-4576-988F-BE9F9FD79A39}" srcOrd="0" destOrd="0" presId="urn:microsoft.com/office/officeart/2005/8/layout/vList2"/>
    <dgm:cxn modelId="{4D9039C5-011E-4BE3-9C5C-B22899E85ED3}" srcId="{88E05B7B-982A-47D2-9052-97FCEC6B65F5}" destId="{B56E963B-21F9-4D2C-85ED-CDC7A1C8B0AF}" srcOrd="0" destOrd="0" parTransId="{FA2C8271-6D6D-44B0-80A9-6FD122846248}" sibTransId="{09CCCCA0-FBB9-4B10-AC6E-371AF21F169B}"/>
    <dgm:cxn modelId="{56202861-F5F8-4E29-BC12-5B2D225EECC0}" srcId="{B56E963B-21F9-4D2C-85ED-CDC7A1C8B0AF}" destId="{1C2EB31A-3FD3-4958-8331-AB7DCBF2CBFA}" srcOrd="0" destOrd="0" parTransId="{769F1080-1E0B-45E3-861B-425E6A7A2F9B}" sibTransId="{B304FB6F-14B8-49B9-9898-5688F7D1CE1D}"/>
    <dgm:cxn modelId="{E4BF20D7-9187-4B36-B7ED-01A12F5213B6}" type="presOf" srcId="{B56E963B-21F9-4D2C-85ED-CDC7A1C8B0AF}" destId="{BD5D0C49-421B-41D8-88CD-0BD687D31942}" srcOrd="0" destOrd="0" presId="urn:microsoft.com/office/officeart/2005/8/layout/vList2"/>
    <dgm:cxn modelId="{BCD8D7FA-B8DF-401A-B9A9-F25686C3EA88}" type="presParOf" srcId="{20F9BC55-C975-4816-99EC-126F618E4D2B}" destId="{BD5D0C49-421B-41D8-88CD-0BD687D31942}" srcOrd="0" destOrd="0" presId="urn:microsoft.com/office/officeart/2005/8/layout/vList2"/>
    <dgm:cxn modelId="{EEF528B5-4486-40BB-ACF8-EB33052D18A9}" type="presParOf" srcId="{20F9BC55-C975-4816-99EC-126F618E4D2B}" destId="{DDA75D96-4FD5-4576-988F-BE9F9FD79A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289B6-143F-44B0-B709-6E705ED7B834}" type="doc">
      <dgm:prSet loTypeId="urn:microsoft.com/office/officeart/2005/8/layout/radial5" loCatId="cycle" qsTypeId="urn:microsoft.com/office/officeart/2005/8/quickstyle/3d8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3A0508-DE53-4708-A955-68EFCDA6D9DD}">
      <dgm:prSet phldrT="[Текст]" custT="1"/>
      <dgm:spPr/>
      <dgm:t>
        <a:bodyPr/>
        <a:lstStyle/>
        <a:p>
          <a:r>
            <a:rPr lang="ru-RU" sz="2400" dirty="0" smtClean="0"/>
            <a:t>Необходимое оборудование </a:t>
          </a:r>
          <a:endParaRPr lang="ru-RU" sz="2400" dirty="0"/>
        </a:p>
      </dgm:t>
    </dgm:pt>
    <dgm:pt modelId="{E1217C60-AC8F-4D4F-B264-C5F0C79154F9}" type="parTrans" cxnId="{F3646FFC-66A2-4EFD-AF5A-0CD7F69A565C}">
      <dgm:prSet/>
      <dgm:spPr/>
      <dgm:t>
        <a:bodyPr/>
        <a:lstStyle/>
        <a:p>
          <a:endParaRPr lang="ru-RU"/>
        </a:p>
      </dgm:t>
    </dgm:pt>
    <dgm:pt modelId="{491C00CC-9FC7-41E8-AA47-838130A2A208}" type="sibTrans" cxnId="{F3646FFC-66A2-4EFD-AF5A-0CD7F69A565C}">
      <dgm:prSet/>
      <dgm:spPr/>
      <dgm:t>
        <a:bodyPr/>
        <a:lstStyle/>
        <a:p>
          <a:endParaRPr lang="ru-RU"/>
        </a:p>
      </dgm:t>
    </dgm:pt>
    <dgm:pt modelId="{7A0E4DF9-8964-4727-A26C-C4E7E17EFBF8}">
      <dgm:prSet phldrT="[Текст]" custT="1"/>
      <dgm:spPr/>
      <dgm:t>
        <a:bodyPr/>
        <a:lstStyle/>
        <a:p>
          <a:r>
            <a:rPr lang="ru-RU" sz="2000" dirty="0" smtClean="0"/>
            <a:t>Магнитофон</a:t>
          </a:r>
          <a:r>
            <a:rPr lang="ru-RU" sz="1500" dirty="0" smtClean="0"/>
            <a:t>, музыка </a:t>
          </a:r>
          <a:endParaRPr lang="ru-RU" sz="1500" dirty="0"/>
        </a:p>
      </dgm:t>
    </dgm:pt>
    <dgm:pt modelId="{8F3330B7-ADE0-47D3-8C7A-BD8C67E4E736}" type="parTrans" cxnId="{62DB880E-DC1C-4CC2-AB30-B85DFAD7493B}">
      <dgm:prSet/>
      <dgm:spPr/>
      <dgm:t>
        <a:bodyPr/>
        <a:lstStyle/>
        <a:p>
          <a:endParaRPr lang="ru-RU"/>
        </a:p>
      </dgm:t>
    </dgm:pt>
    <dgm:pt modelId="{AB83BEDF-2A91-43C2-A7CD-595F3822572B}" type="sibTrans" cxnId="{62DB880E-DC1C-4CC2-AB30-B85DFAD7493B}">
      <dgm:prSet/>
      <dgm:spPr/>
      <dgm:t>
        <a:bodyPr/>
        <a:lstStyle/>
        <a:p>
          <a:endParaRPr lang="ru-RU"/>
        </a:p>
      </dgm:t>
    </dgm:pt>
    <dgm:pt modelId="{786A434A-622B-4055-80C5-FABE302951E0}">
      <dgm:prSet phldrT="[Текст]" custT="1"/>
      <dgm:spPr/>
      <dgm:t>
        <a:bodyPr/>
        <a:lstStyle/>
        <a:p>
          <a:r>
            <a:rPr lang="ru-RU" sz="1500" dirty="0" smtClean="0"/>
            <a:t>Набор </a:t>
          </a:r>
          <a:r>
            <a:rPr lang="ru-RU" sz="2400" dirty="0" smtClean="0"/>
            <a:t>пиктограмм</a:t>
          </a:r>
          <a:endParaRPr lang="ru-RU" sz="2400" dirty="0"/>
        </a:p>
      </dgm:t>
    </dgm:pt>
    <dgm:pt modelId="{6AC752F8-C3CF-4167-9BE5-4AB32E3A003C}" type="parTrans" cxnId="{D9BBAA62-FB60-4C45-965F-F05D37CEA72F}">
      <dgm:prSet/>
      <dgm:spPr/>
      <dgm:t>
        <a:bodyPr/>
        <a:lstStyle/>
        <a:p>
          <a:endParaRPr lang="ru-RU"/>
        </a:p>
      </dgm:t>
    </dgm:pt>
    <dgm:pt modelId="{88EC5861-3A11-40E0-AC33-F109592DC2A2}" type="sibTrans" cxnId="{D9BBAA62-FB60-4C45-965F-F05D37CEA72F}">
      <dgm:prSet/>
      <dgm:spPr/>
      <dgm:t>
        <a:bodyPr/>
        <a:lstStyle/>
        <a:p>
          <a:endParaRPr lang="ru-RU"/>
        </a:p>
      </dgm:t>
    </dgm:pt>
    <dgm:pt modelId="{AC42EE3D-312B-4C53-AF51-68A95015B5A6}">
      <dgm:prSet phldrT="[Текст]" custT="1"/>
      <dgm:spPr/>
      <dgm:t>
        <a:bodyPr/>
        <a:lstStyle/>
        <a:p>
          <a:r>
            <a:rPr lang="ru-RU" sz="1800" dirty="0" smtClean="0"/>
            <a:t>Сказочная</a:t>
          </a:r>
          <a:r>
            <a:rPr lang="ru-RU" sz="1700" dirty="0" smtClean="0"/>
            <a:t> атрибутика</a:t>
          </a:r>
          <a:endParaRPr lang="ru-RU" sz="1700" dirty="0"/>
        </a:p>
      </dgm:t>
    </dgm:pt>
    <dgm:pt modelId="{DB48E958-FC81-4BBA-8741-E7A26FF963D5}" type="parTrans" cxnId="{B37FEA67-0924-4F4C-8FC2-125EBDC7A7A5}">
      <dgm:prSet/>
      <dgm:spPr/>
      <dgm:t>
        <a:bodyPr/>
        <a:lstStyle/>
        <a:p>
          <a:endParaRPr lang="ru-RU"/>
        </a:p>
      </dgm:t>
    </dgm:pt>
    <dgm:pt modelId="{BAF948D4-4E71-4377-84B9-AC2D13E341F9}" type="sibTrans" cxnId="{B37FEA67-0924-4F4C-8FC2-125EBDC7A7A5}">
      <dgm:prSet/>
      <dgm:spPr/>
      <dgm:t>
        <a:bodyPr/>
        <a:lstStyle/>
        <a:p>
          <a:endParaRPr lang="ru-RU"/>
        </a:p>
      </dgm:t>
    </dgm:pt>
    <dgm:pt modelId="{D65A95EC-7850-4A65-AA7E-ACA437ADE13D}">
      <dgm:prSet custT="1"/>
      <dgm:spPr/>
      <dgm:t>
        <a:bodyPr/>
        <a:lstStyle/>
        <a:p>
          <a:r>
            <a:rPr lang="ru-RU" sz="2400" dirty="0" smtClean="0"/>
            <a:t>пуфики</a:t>
          </a:r>
          <a:endParaRPr lang="ru-RU" sz="2400" dirty="0"/>
        </a:p>
      </dgm:t>
    </dgm:pt>
    <dgm:pt modelId="{1CECF012-DB4E-4714-83E5-4E83EDFCE788}" type="parTrans" cxnId="{784ACF64-B399-4FB2-B3EF-96CF7F39AF78}">
      <dgm:prSet/>
      <dgm:spPr/>
      <dgm:t>
        <a:bodyPr/>
        <a:lstStyle/>
        <a:p>
          <a:endParaRPr lang="ru-RU"/>
        </a:p>
      </dgm:t>
    </dgm:pt>
    <dgm:pt modelId="{F7AF8349-6F61-4E6E-9107-B2B89892109D}" type="sibTrans" cxnId="{784ACF64-B399-4FB2-B3EF-96CF7F39AF78}">
      <dgm:prSet/>
      <dgm:spPr/>
      <dgm:t>
        <a:bodyPr/>
        <a:lstStyle/>
        <a:p>
          <a:endParaRPr lang="ru-RU"/>
        </a:p>
      </dgm:t>
    </dgm:pt>
    <dgm:pt modelId="{8BCB9D02-2564-41F2-8A37-7D6BDFDAFC4E}">
      <dgm:prSet phldrT="[Текст]"/>
      <dgm:spPr/>
      <dgm:t>
        <a:bodyPr/>
        <a:lstStyle/>
        <a:p>
          <a:r>
            <a:rPr lang="ru-RU" dirty="0" smtClean="0"/>
            <a:t>Альбом, краски</a:t>
          </a:r>
          <a:endParaRPr lang="ru-RU" dirty="0"/>
        </a:p>
      </dgm:t>
    </dgm:pt>
    <dgm:pt modelId="{0364883C-5578-46AC-ADE4-659DBAF70BC4}" type="parTrans" cxnId="{E5B567A3-9A4B-4DF9-A4F9-944283FC99EA}">
      <dgm:prSet/>
      <dgm:spPr/>
      <dgm:t>
        <a:bodyPr/>
        <a:lstStyle/>
        <a:p>
          <a:endParaRPr lang="ru-RU"/>
        </a:p>
      </dgm:t>
    </dgm:pt>
    <dgm:pt modelId="{C9F49CFE-3B00-4C40-9D05-D0EF4F598D3F}" type="sibTrans" cxnId="{E5B567A3-9A4B-4DF9-A4F9-944283FC99EA}">
      <dgm:prSet/>
      <dgm:spPr/>
      <dgm:t>
        <a:bodyPr/>
        <a:lstStyle/>
        <a:p>
          <a:endParaRPr lang="ru-RU"/>
        </a:p>
      </dgm:t>
    </dgm:pt>
    <dgm:pt modelId="{1928D6B7-7FED-46E0-8448-7C8C3564077E}" type="pres">
      <dgm:prSet presAssocID="{411289B6-143F-44B0-B709-6E705ED7B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B5A07-99EF-4D1A-8C0A-4BCFA9CAD87C}" type="pres">
      <dgm:prSet presAssocID="{D43A0508-DE53-4708-A955-68EFCDA6D9DD}" presName="centerShape" presStyleLbl="node0" presStyleIdx="0" presStyleCnt="1" custScaleX="150229" custScaleY="145535"/>
      <dgm:spPr/>
      <dgm:t>
        <a:bodyPr/>
        <a:lstStyle/>
        <a:p>
          <a:endParaRPr lang="ru-RU"/>
        </a:p>
      </dgm:t>
    </dgm:pt>
    <dgm:pt modelId="{0B685525-2102-455F-B4FD-2E31D3AB39EA}" type="pres">
      <dgm:prSet presAssocID="{8F3330B7-ADE0-47D3-8C7A-BD8C67E4E73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CC4BABE3-CD48-48B1-BEB1-9C77E46587A3}" type="pres">
      <dgm:prSet presAssocID="{8F3330B7-ADE0-47D3-8C7A-BD8C67E4E73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A56ADFF-92B5-49DF-99E5-BDFB6BF1E8D8}" type="pres">
      <dgm:prSet presAssocID="{7A0E4DF9-8964-4727-A26C-C4E7E17EFBF8}" presName="node" presStyleLbl="node1" presStyleIdx="0" presStyleCnt="5" custScaleX="109390" custRadScaleRad="110393" custRadScaleInc="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83824-E18D-4DD4-B159-50262D01A7E7}" type="pres">
      <dgm:prSet presAssocID="{6AC752F8-C3CF-4167-9BE5-4AB32E3A003C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2855265-02DF-4D23-BF18-FC51861B8B60}" type="pres">
      <dgm:prSet presAssocID="{6AC752F8-C3CF-4167-9BE5-4AB32E3A003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3E4AE18-5163-4D7E-B87F-8A225A6F037D}" type="pres">
      <dgm:prSet presAssocID="{786A434A-622B-4055-80C5-FABE302951E0}" presName="node" presStyleLbl="node1" presStyleIdx="1" presStyleCnt="5" custRadScaleRad="114710" custRadScaleInc="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CB8CC-2778-4901-87FF-D028A8AB84C0}" type="pres">
      <dgm:prSet presAssocID="{DB48E958-FC81-4BBA-8741-E7A26FF963D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1AFF2BE-D7AB-43C3-9C68-10DC4BB506D4}" type="pres">
      <dgm:prSet presAssocID="{DB48E958-FC81-4BBA-8741-E7A26FF963D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9FA697E-D1CC-4D61-9B4D-9EB1A7E91FF7}" type="pres">
      <dgm:prSet presAssocID="{AC42EE3D-312B-4C53-AF51-68A95015B5A6}" presName="node" presStyleLbl="node1" presStyleIdx="2" presStyleCnt="5" custRadScaleRad="130964" custRadScaleInc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48BEC-F8F5-4E1C-9804-F5361212106A}" type="pres">
      <dgm:prSet presAssocID="{1CECF012-DB4E-4714-83E5-4E83EDFCE78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71BD449-EC92-404F-87AF-0A56D35DF1F5}" type="pres">
      <dgm:prSet presAssocID="{1CECF012-DB4E-4714-83E5-4E83EDFCE78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287C7D6-4BCA-4657-8CEA-5D80C4AAC43A}" type="pres">
      <dgm:prSet presAssocID="{D65A95EC-7850-4A65-AA7E-ACA437ADE13D}" presName="node" presStyleLbl="node1" presStyleIdx="3" presStyleCnt="5" custRadScaleRad="116300" custRadScaleInc="27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79AB-6567-4735-8587-DAE382FFD6A2}" type="pres">
      <dgm:prSet presAssocID="{0364883C-5578-46AC-ADE4-659DBAF70BC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26CB47E-1D97-47F7-AF92-B10EBA0F06EF}" type="pres">
      <dgm:prSet presAssocID="{0364883C-5578-46AC-ADE4-659DBAF70BC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FAB4EF7-0CA3-414B-BA69-2B77B39CEF4B}" type="pres">
      <dgm:prSet presAssocID="{8BCB9D02-2564-41F2-8A37-7D6BDFDAFC4E}" presName="node" presStyleLbl="node1" presStyleIdx="4" presStyleCnt="5" custRadScaleRad="129872" custRadScaleInc="-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06612-C2D4-486B-82B0-D0294447DACD}" type="presOf" srcId="{8F3330B7-ADE0-47D3-8C7A-BD8C67E4E736}" destId="{CC4BABE3-CD48-48B1-BEB1-9C77E46587A3}" srcOrd="1" destOrd="0" presId="urn:microsoft.com/office/officeart/2005/8/layout/radial5"/>
    <dgm:cxn modelId="{50798374-A8BC-484B-84DF-D17452314B83}" type="presOf" srcId="{8BCB9D02-2564-41F2-8A37-7D6BDFDAFC4E}" destId="{0FAB4EF7-0CA3-414B-BA69-2B77B39CEF4B}" srcOrd="0" destOrd="0" presId="urn:microsoft.com/office/officeart/2005/8/layout/radial5"/>
    <dgm:cxn modelId="{B37FEA67-0924-4F4C-8FC2-125EBDC7A7A5}" srcId="{D43A0508-DE53-4708-A955-68EFCDA6D9DD}" destId="{AC42EE3D-312B-4C53-AF51-68A95015B5A6}" srcOrd="2" destOrd="0" parTransId="{DB48E958-FC81-4BBA-8741-E7A26FF963D5}" sibTransId="{BAF948D4-4E71-4377-84B9-AC2D13E341F9}"/>
    <dgm:cxn modelId="{F8C53486-A473-4DBE-B82E-792138D86F44}" type="presOf" srcId="{7A0E4DF9-8964-4727-A26C-C4E7E17EFBF8}" destId="{7A56ADFF-92B5-49DF-99E5-BDFB6BF1E8D8}" srcOrd="0" destOrd="0" presId="urn:microsoft.com/office/officeart/2005/8/layout/radial5"/>
    <dgm:cxn modelId="{784ACF64-B399-4FB2-B3EF-96CF7F39AF78}" srcId="{D43A0508-DE53-4708-A955-68EFCDA6D9DD}" destId="{D65A95EC-7850-4A65-AA7E-ACA437ADE13D}" srcOrd="3" destOrd="0" parTransId="{1CECF012-DB4E-4714-83E5-4E83EDFCE788}" sibTransId="{F7AF8349-6F61-4E6E-9107-B2B89892109D}"/>
    <dgm:cxn modelId="{9112DDA0-C0DF-4F70-A08B-14B19CE22348}" type="presOf" srcId="{6AC752F8-C3CF-4167-9BE5-4AB32E3A003C}" destId="{0F583824-E18D-4DD4-B159-50262D01A7E7}" srcOrd="0" destOrd="0" presId="urn:microsoft.com/office/officeart/2005/8/layout/radial5"/>
    <dgm:cxn modelId="{36FC06D3-4C85-4597-8880-15CF3E7A22E8}" type="presOf" srcId="{1CECF012-DB4E-4714-83E5-4E83EDFCE788}" destId="{17848BEC-F8F5-4E1C-9804-F5361212106A}" srcOrd="0" destOrd="0" presId="urn:microsoft.com/office/officeart/2005/8/layout/radial5"/>
    <dgm:cxn modelId="{D02BE728-B91D-4FC3-9137-AA488B534EDC}" type="presOf" srcId="{0364883C-5578-46AC-ADE4-659DBAF70BC4}" destId="{C0D379AB-6567-4735-8587-DAE382FFD6A2}" srcOrd="0" destOrd="0" presId="urn:microsoft.com/office/officeart/2005/8/layout/radial5"/>
    <dgm:cxn modelId="{B0B0912E-F082-46EC-AAF8-F137D9290F9A}" type="presOf" srcId="{DB48E958-FC81-4BBA-8741-E7A26FF963D5}" destId="{21AFF2BE-D7AB-43C3-9C68-10DC4BB506D4}" srcOrd="1" destOrd="0" presId="urn:microsoft.com/office/officeart/2005/8/layout/radial5"/>
    <dgm:cxn modelId="{97B877EA-17A9-47F1-9436-8281B23D8F42}" type="presOf" srcId="{786A434A-622B-4055-80C5-FABE302951E0}" destId="{43E4AE18-5163-4D7E-B87F-8A225A6F037D}" srcOrd="0" destOrd="0" presId="urn:microsoft.com/office/officeart/2005/8/layout/radial5"/>
    <dgm:cxn modelId="{0009F401-75DB-4C2C-ABF3-FACB6F04DB8E}" type="presOf" srcId="{0364883C-5578-46AC-ADE4-659DBAF70BC4}" destId="{A26CB47E-1D97-47F7-AF92-B10EBA0F06EF}" srcOrd="1" destOrd="0" presId="urn:microsoft.com/office/officeart/2005/8/layout/radial5"/>
    <dgm:cxn modelId="{3FBC1F9F-BED0-486B-92E3-F9AABC4AC8AD}" type="presOf" srcId="{DB48E958-FC81-4BBA-8741-E7A26FF963D5}" destId="{DA0CB8CC-2778-4901-87FF-D028A8AB84C0}" srcOrd="0" destOrd="0" presId="urn:microsoft.com/office/officeart/2005/8/layout/radial5"/>
    <dgm:cxn modelId="{C6F996B6-B7D4-407D-961D-6B84A03862E0}" type="presOf" srcId="{D65A95EC-7850-4A65-AA7E-ACA437ADE13D}" destId="{1287C7D6-4BCA-4657-8CEA-5D80C4AAC43A}" srcOrd="0" destOrd="0" presId="urn:microsoft.com/office/officeart/2005/8/layout/radial5"/>
    <dgm:cxn modelId="{1CB7DFCB-F0F5-4564-BFCF-5E5E6FEDAA30}" type="presOf" srcId="{1CECF012-DB4E-4714-83E5-4E83EDFCE788}" destId="{D71BD449-EC92-404F-87AF-0A56D35DF1F5}" srcOrd="1" destOrd="0" presId="urn:microsoft.com/office/officeart/2005/8/layout/radial5"/>
    <dgm:cxn modelId="{D9BBAA62-FB60-4C45-965F-F05D37CEA72F}" srcId="{D43A0508-DE53-4708-A955-68EFCDA6D9DD}" destId="{786A434A-622B-4055-80C5-FABE302951E0}" srcOrd="1" destOrd="0" parTransId="{6AC752F8-C3CF-4167-9BE5-4AB32E3A003C}" sibTransId="{88EC5861-3A11-40E0-AC33-F109592DC2A2}"/>
    <dgm:cxn modelId="{E0BCEEC0-FB56-4419-BA4B-74B9EA392712}" type="presOf" srcId="{6AC752F8-C3CF-4167-9BE5-4AB32E3A003C}" destId="{A2855265-02DF-4D23-BF18-FC51861B8B60}" srcOrd="1" destOrd="0" presId="urn:microsoft.com/office/officeart/2005/8/layout/radial5"/>
    <dgm:cxn modelId="{D100427D-5F46-4484-A1D8-0201165C5384}" type="presOf" srcId="{411289B6-143F-44B0-B709-6E705ED7B834}" destId="{1928D6B7-7FED-46E0-8448-7C8C3564077E}" srcOrd="0" destOrd="0" presId="urn:microsoft.com/office/officeart/2005/8/layout/radial5"/>
    <dgm:cxn modelId="{5948A466-29C8-46F8-AE83-20BC6C1183E3}" type="presOf" srcId="{8F3330B7-ADE0-47D3-8C7A-BD8C67E4E736}" destId="{0B685525-2102-455F-B4FD-2E31D3AB39EA}" srcOrd="0" destOrd="0" presId="urn:microsoft.com/office/officeart/2005/8/layout/radial5"/>
    <dgm:cxn modelId="{5E25A599-18FE-4CD0-B7CD-45D9CE3FE794}" type="presOf" srcId="{D43A0508-DE53-4708-A955-68EFCDA6D9DD}" destId="{76CB5A07-99EF-4D1A-8C0A-4BCFA9CAD87C}" srcOrd="0" destOrd="0" presId="urn:microsoft.com/office/officeart/2005/8/layout/radial5"/>
    <dgm:cxn modelId="{62DB880E-DC1C-4CC2-AB30-B85DFAD7493B}" srcId="{D43A0508-DE53-4708-A955-68EFCDA6D9DD}" destId="{7A0E4DF9-8964-4727-A26C-C4E7E17EFBF8}" srcOrd="0" destOrd="0" parTransId="{8F3330B7-ADE0-47D3-8C7A-BD8C67E4E736}" sibTransId="{AB83BEDF-2A91-43C2-A7CD-595F3822572B}"/>
    <dgm:cxn modelId="{E5B567A3-9A4B-4DF9-A4F9-944283FC99EA}" srcId="{D43A0508-DE53-4708-A955-68EFCDA6D9DD}" destId="{8BCB9D02-2564-41F2-8A37-7D6BDFDAFC4E}" srcOrd="4" destOrd="0" parTransId="{0364883C-5578-46AC-ADE4-659DBAF70BC4}" sibTransId="{C9F49CFE-3B00-4C40-9D05-D0EF4F598D3F}"/>
    <dgm:cxn modelId="{7EE71013-A5CD-43FB-ABEB-C0E1E98B6415}" type="presOf" srcId="{AC42EE3D-312B-4C53-AF51-68A95015B5A6}" destId="{19FA697E-D1CC-4D61-9B4D-9EB1A7E91FF7}" srcOrd="0" destOrd="0" presId="urn:microsoft.com/office/officeart/2005/8/layout/radial5"/>
    <dgm:cxn modelId="{F3646FFC-66A2-4EFD-AF5A-0CD7F69A565C}" srcId="{411289B6-143F-44B0-B709-6E705ED7B834}" destId="{D43A0508-DE53-4708-A955-68EFCDA6D9DD}" srcOrd="0" destOrd="0" parTransId="{E1217C60-AC8F-4D4F-B264-C5F0C79154F9}" sibTransId="{491C00CC-9FC7-41E8-AA47-838130A2A208}"/>
    <dgm:cxn modelId="{4D497F0E-2C4B-4800-BD1D-61282FFDCB3A}" type="presParOf" srcId="{1928D6B7-7FED-46E0-8448-7C8C3564077E}" destId="{76CB5A07-99EF-4D1A-8C0A-4BCFA9CAD87C}" srcOrd="0" destOrd="0" presId="urn:microsoft.com/office/officeart/2005/8/layout/radial5"/>
    <dgm:cxn modelId="{98757B2B-7D1B-4A67-8499-B9B76DC94A2E}" type="presParOf" srcId="{1928D6B7-7FED-46E0-8448-7C8C3564077E}" destId="{0B685525-2102-455F-B4FD-2E31D3AB39EA}" srcOrd="1" destOrd="0" presId="urn:microsoft.com/office/officeart/2005/8/layout/radial5"/>
    <dgm:cxn modelId="{68EE055D-AE9A-4390-B350-53941B900BC6}" type="presParOf" srcId="{0B685525-2102-455F-B4FD-2E31D3AB39EA}" destId="{CC4BABE3-CD48-48B1-BEB1-9C77E46587A3}" srcOrd="0" destOrd="0" presId="urn:microsoft.com/office/officeart/2005/8/layout/radial5"/>
    <dgm:cxn modelId="{CD8C3DEA-F11E-4B3A-A7A5-6B02F403C3F8}" type="presParOf" srcId="{1928D6B7-7FED-46E0-8448-7C8C3564077E}" destId="{7A56ADFF-92B5-49DF-99E5-BDFB6BF1E8D8}" srcOrd="2" destOrd="0" presId="urn:microsoft.com/office/officeart/2005/8/layout/radial5"/>
    <dgm:cxn modelId="{DBF33859-80C3-406C-96BF-E39F45A9CA31}" type="presParOf" srcId="{1928D6B7-7FED-46E0-8448-7C8C3564077E}" destId="{0F583824-E18D-4DD4-B159-50262D01A7E7}" srcOrd="3" destOrd="0" presId="urn:microsoft.com/office/officeart/2005/8/layout/radial5"/>
    <dgm:cxn modelId="{D2763427-AC0C-4DFB-96A8-7D900BF75266}" type="presParOf" srcId="{0F583824-E18D-4DD4-B159-50262D01A7E7}" destId="{A2855265-02DF-4D23-BF18-FC51861B8B60}" srcOrd="0" destOrd="0" presId="urn:microsoft.com/office/officeart/2005/8/layout/radial5"/>
    <dgm:cxn modelId="{3FA9FA55-CB4F-4F08-B9F2-F6410CDF40F8}" type="presParOf" srcId="{1928D6B7-7FED-46E0-8448-7C8C3564077E}" destId="{43E4AE18-5163-4D7E-B87F-8A225A6F037D}" srcOrd="4" destOrd="0" presId="urn:microsoft.com/office/officeart/2005/8/layout/radial5"/>
    <dgm:cxn modelId="{FB834DD0-5C5B-4F1A-A318-5EF910299C49}" type="presParOf" srcId="{1928D6B7-7FED-46E0-8448-7C8C3564077E}" destId="{DA0CB8CC-2778-4901-87FF-D028A8AB84C0}" srcOrd="5" destOrd="0" presId="urn:microsoft.com/office/officeart/2005/8/layout/radial5"/>
    <dgm:cxn modelId="{AF213919-0136-4FD0-998C-B17BE6C62B1B}" type="presParOf" srcId="{DA0CB8CC-2778-4901-87FF-D028A8AB84C0}" destId="{21AFF2BE-D7AB-43C3-9C68-10DC4BB506D4}" srcOrd="0" destOrd="0" presId="urn:microsoft.com/office/officeart/2005/8/layout/radial5"/>
    <dgm:cxn modelId="{76B41963-9FE3-4627-8771-0CE436B38EA4}" type="presParOf" srcId="{1928D6B7-7FED-46E0-8448-7C8C3564077E}" destId="{19FA697E-D1CC-4D61-9B4D-9EB1A7E91FF7}" srcOrd="6" destOrd="0" presId="urn:microsoft.com/office/officeart/2005/8/layout/radial5"/>
    <dgm:cxn modelId="{70639D07-503C-4EC6-99FD-2BB7FA7487E8}" type="presParOf" srcId="{1928D6B7-7FED-46E0-8448-7C8C3564077E}" destId="{17848BEC-F8F5-4E1C-9804-F5361212106A}" srcOrd="7" destOrd="0" presId="urn:microsoft.com/office/officeart/2005/8/layout/radial5"/>
    <dgm:cxn modelId="{C6DB0FF9-0CC1-47EF-8A11-635E64134DC8}" type="presParOf" srcId="{17848BEC-F8F5-4E1C-9804-F5361212106A}" destId="{D71BD449-EC92-404F-87AF-0A56D35DF1F5}" srcOrd="0" destOrd="0" presId="urn:microsoft.com/office/officeart/2005/8/layout/radial5"/>
    <dgm:cxn modelId="{62A10770-3293-4E9E-A4C7-51E5C1F8FEFD}" type="presParOf" srcId="{1928D6B7-7FED-46E0-8448-7C8C3564077E}" destId="{1287C7D6-4BCA-4657-8CEA-5D80C4AAC43A}" srcOrd="8" destOrd="0" presId="urn:microsoft.com/office/officeart/2005/8/layout/radial5"/>
    <dgm:cxn modelId="{2014F78D-97C9-486C-A96D-B2CC238C9DCD}" type="presParOf" srcId="{1928D6B7-7FED-46E0-8448-7C8C3564077E}" destId="{C0D379AB-6567-4735-8587-DAE382FFD6A2}" srcOrd="9" destOrd="0" presId="urn:microsoft.com/office/officeart/2005/8/layout/radial5"/>
    <dgm:cxn modelId="{B2F9F1E2-522C-416E-9B34-261A83485AAB}" type="presParOf" srcId="{C0D379AB-6567-4735-8587-DAE382FFD6A2}" destId="{A26CB47E-1D97-47F7-AF92-B10EBA0F06EF}" srcOrd="0" destOrd="0" presId="urn:microsoft.com/office/officeart/2005/8/layout/radial5"/>
    <dgm:cxn modelId="{2E66CC39-4B88-467A-A377-67EC1B23AF1C}" type="presParOf" srcId="{1928D6B7-7FED-46E0-8448-7C8C3564077E}" destId="{0FAB4EF7-0CA3-414B-BA69-2B77B39CEF4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289B6-143F-44B0-B709-6E705ED7B834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3A0508-DE53-4708-A955-68EFCDA6D9DD}">
      <dgm:prSet phldrT="[Текст]" custT="1"/>
      <dgm:spPr/>
      <dgm:t>
        <a:bodyPr/>
        <a:lstStyle/>
        <a:p>
          <a:r>
            <a:rPr lang="ru-RU" sz="2400" i="1" dirty="0" smtClean="0"/>
            <a:t>Используемые методы</a:t>
          </a:r>
          <a:r>
            <a:rPr lang="en-US" sz="2400" i="1" dirty="0" smtClean="0"/>
            <a:t>:</a:t>
          </a:r>
          <a:endParaRPr lang="ru-RU" sz="2400" dirty="0"/>
        </a:p>
      </dgm:t>
    </dgm:pt>
    <dgm:pt modelId="{E1217C60-AC8F-4D4F-B264-C5F0C79154F9}" type="parTrans" cxnId="{F3646FFC-66A2-4EFD-AF5A-0CD7F69A565C}">
      <dgm:prSet/>
      <dgm:spPr/>
      <dgm:t>
        <a:bodyPr/>
        <a:lstStyle/>
        <a:p>
          <a:endParaRPr lang="ru-RU"/>
        </a:p>
      </dgm:t>
    </dgm:pt>
    <dgm:pt modelId="{491C00CC-9FC7-41E8-AA47-838130A2A208}" type="sibTrans" cxnId="{F3646FFC-66A2-4EFD-AF5A-0CD7F69A565C}">
      <dgm:prSet/>
      <dgm:spPr/>
      <dgm:t>
        <a:bodyPr/>
        <a:lstStyle/>
        <a:p>
          <a:endParaRPr lang="ru-RU"/>
        </a:p>
      </dgm:t>
    </dgm:pt>
    <dgm:pt modelId="{7A0E4DF9-8964-4727-A26C-C4E7E17EFBF8}">
      <dgm:prSet phldrT="[Текст]" custT="1"/>
      <dgm:spPr/>
      <dgm:t>
        <a:bodyPr/>
        <a:lstStyle/>
        <a:p>
          <a:r>
            <a:rPr lang="ru-RU" sz="2000" dirty="0" err="1" smtClean="0"/>
            <a:t>сказкотерапия</a:t>
          </a:r>
          <a:r>
            <a:rPr lang="ru-RU" sz="2000" dirty="0" smtClean="0"/>
            <a:t> </a:t>
          </a:r>
          <a:endParaRPr lang="ru-RU" sz="1500" dirty="0"/>
        </a:p>
      </dgm:t>
    </dgm:pt>
    <dgm:pt modelId="{8F3330B7-ADE0-47D3-8C7A-BD8C67E4E736}" type="parTrans" cxnId="{62DB880E-DC1C-4CC2-AB30-B85DFAD7493B}">
      <dgm:prSet/>
      <dgm:spPr/>
      <dgm:t>
        <a:bodyPr/>
        <a:lstStyle/>
        <a:p>
          <a:endParaRPr lang="ru-RU"/>
        </a:p>
      </dgm:t>
    </dgm:pt>
    <dgm:pt modelId="{AB83BEDF-2A91-43C2-A7CD-595F3822572B}" type="sibTrans" cxnId="{62DB880E-DC1C-4CC2-AB30-B85DFAD7493B}">
      <dgm:prSet/>
      <dgm:spPr/>
      <dgm:t>
        <a:bodyPr/>
        <a:lstStyle/>
        <a:p>
          <a:endParaRPr lang="ru-RU"/>
        </a:p>
      </dgm:t>
    </dgm:pt>
    <dgm:pt modelId="{786A434A-622B-4055-80C5-FABE302951E0}">
      <dgm:prSet phldrT="[Текст]" custT="1"/>
      <dgm:spPr/>
      <dgm:t>
        <a:bodyPr/>
        <a:lstStyle/>
        <a:p>
          <a:r>
            <a:rPr lang="ru-RU" sz="1500" dirty="0" err="1" smtClean="0">
              <a:hlinkClick xmlns:r="http://schemas.openxmlformats.org/officeDocument/2006/relationships" r:id="" action="ppaction://noaction"/>
            </a:rPr>
            <a:t>драмтерапия</a:t>
          </a:r>
          <a:r>
            <a:rPr lang="ru-RU" sz="1500" dirty="0" smtClean="0">
              <a:hlinkClick xmlns:r="http://schemas.openxmlformats.org/officeDocument/2006/relationships" r:id="" action="ppaction://noaction"/>
            </a:rPr>
            <a:t>, имитационные и ролевые игры</a:t>
          </a:r>
          <a:endParaRPr lang="ru-RU" sz="2400" dirty="0"/>
        </a:p>
      </dgm:t>
    </dgm:pt>
    <dgm:pt modelId="{6AC752F8-C3CF-4167-9BE5-4AB32E3A003C}" type="parTrans" cxnId="{D9BBAA62-FB60-4C45-965F-F05D37CEA72F}">
      <dgm:prSet/>
      <dgm:spPr/>
      <dgm:t>
        <a:bodyPr/>
        <a:lstStyle/>
        <a:p>
          <a:endParaRPr lang="ru-RU"/>
        </a:p>
      </dgm:t>
    </dgm:pt>
    <dgm:pt modelId="{88EC5861-3A11-40E0-AC33-F109592DC2A2}" type="sibTrans" cxnId="{D9BBAA62-FB60-4C45-965F-F05D37CEA72F}">
      <dgm:prSet/>
      <dgm:spPr/>
      <dgm:t>
        <a:bodyPr/>
        <a:lstStyle/>
        <a:p>
          <a:endParaRPr lang="ru-RU"/>
        </a:p>
      </dgm:t>
    </dgm:pt>
    <dgm:pt modelId="{AC42EE3D-312B-4C53-AF51-68A95015B5A6}">
      <dgm:prSet phldrT="[Текст]" custT="1"/>
      <dgm:spPr/>
      <dgm:t>
        <a:bodyPr/>
        <a:lstStyle/>
        <a:p>
          <a:r>
            <a:rPr lang="ru-RU" sz="1800" dirty="0" err="1" smtClean="0">
              <a:hlinkClick xmlns:r="http://schemas.openxmlformats.org/officeDocument/2006/relationships" r:id="" action="ppaction://noaction"/>
            </a:rPr>
            <a:t>арттерапия</a:t>
          </a:r>
          <a:endParaRPr lang="ru-RU" sz="1700" dirty="0"/>
        </a:p>
      </dgm:t>
    </dgm:pt>
    <dgm:pt modelId="{DB48E958-FC81-4BBA-8741-E7A26FF963D5}" type="parTrans" cxnId="{B37FEA67-0924-4F4C-8FC2-125EBDC7A7A5}">
      <dgm:prSet/>
      <dgm:spPr/>
      <dgm:t>
        <a:bodyPr/>
        <a:lstStyle/>
        <a:p>
          <a:endParaRPr lang="ru-RU"/>
        </a:p>
      </dgm:t>
    </dgm:pt>
    <dgm:pt modelId="{BAF948D4-4E71-4377-84B9-AC2D13E341F9}" type="sibTrans" cxnId="{B37FEA67-0924-4F4C-8FC2-125EBDC7A7A5}">
      <dgm:prSet/>
      <dgm:spPr/>
      <dgm:t>
        <a:bodyPr/>
        <a:lstStyle/>
        <a:p>
          <a:endParaRPr lang="ru-RU"/>
        </a:p>
      </dgm:t>
    </dgm:pt>
    <dgm:pt modelId="{D65A95EC-7850-4A65-AA7E-ACA437ADE13D}">
      <dgm:prSet custT="1"/>
      <dgm:spPr/>
      <dgm:t>
        <a:bodyPr/>
        <a:lstStyle/>
        <a:p>
          <a:r>
            <a:rPr lang="ru-RU" sz="2400" dirty="0" err="1" smtClean="0"/>
            <a:t>психогимнастика</a:t>
          </a:r>
          <a:endParaRPr lang="ru-RU" sz="2400" dirty="0"/>
        </a:p>
      </dgm:t>
    </dgm:pt>
    <dgm:pt modelId="{1CECF012-DB4E-4714-83E5-4E83EDFCE788}" type="parTrans" cxnId="{784ACF64-B399-4FB2-B3EF-96CF7F39AF78}">
      <dgm:prSet/>
      <dgm:spPr/>
      <dgm:t>
        <a:bodyPr/>
        <a:lstStyle/>
        <a:p>
          <a:endParaRPr lang="ru-RU"/>
        </a:p>
      </dgm:t>
    </dgm:pt>
    <dgm:pt modelId="{F7AF8349-6F61-4E6E-9107-B2B89892109D}" type="sibTrans" cxnId="{784ACF64-B399-4FB2-B3EF-96CF7F39AF78}">
      <dgm:prSet/>
      <dgm:spPr/>
      <dgm:t>
        <a:bodyPr/>
        <a:lstStyle/>
        <a:p>
          <a:endParaRPr lang="ru-RU"/>
        </a:p>
      </dgm:t>
    </dgm:pt>
    <dgm:pt modelId="{8BCB9D02-2564-41F2-8A37-7D6BDFDAFC4E}">
      <dgm:prSet phldrT="[Текст]"/>
      <dgm:spPr/>
      <dgm:t>
        <a:bodyPr/>
        <a:lstStyle/>
        <a:p>
          <a:r>
            <a:rPr lang="ru-RU" dirty="0" smtClean="0"/>
            <a:t>элементы групповой дискуссии, проблемные вопросы</a:t>
          </a:r>
          <a:endParaRPr lang="ru-RU" dirty="0"/>
        </a:p>
      </dgm:t>
    </dgm:pt>
    <dgm:pt modelId="{0364883C-5578-46AC-ADE4-659DBAF70BC4}" type="parTrans" cxnId="{E5B567A3-9A4B-4DF9-A4F9-944283FC99EA}">
      <dgm:prSet/>
      <dgm:spPr/>
      <dgm:t>
        <a:bodyPr/>
        <a:lstStyle/>
        <a:p>
          <a:endParaRPr lang="ru-RU"/>
        </a:p>
      </dgm:t>
    </dgm:pt>
    <dgm:pt modelId="{C9F49CFE-3B00-4C40-9D05-D0EF4F598D3F}" type="sibTrans" cxnId="{E5B567A3-9A4B-4DF9-A4F9-944283FC99EA}">
      <dgm:prSet/>
      <dgm:spPr/>
      <dgm:t>
        <a:bodyPr/>
        <a:lstStyle/>
        <a:p>
          <a:endParaRPr lang="ru-RU"/>
        </a:p>
      </dgm:t>
    </dgm:pt>
    <dgm:pt modelId="{2DBBF771-B182-4248-B643-AB3469669266}">
      <dgm:prSet/>
      <dgm:spPr/>
      <dgm:t>
        <a:bodyPr/>
        <a:lstStyle/>
        <a:p>
          <a:r>
            <a:rPr lang="ru-RU" dirty="0" smtClean="0"/>
            <a:t>метод направленного воображения</a:t>
          </a:r>
          <a:endParaRPr lang="ru-RU" dirty="0"/>
        </a:p>
      </dgm:t>
    </dgm:pt>
    <dgm:pt modelId="{966A6CB2-C0D8-4825-9437-7F34E47F11A7}" type="parTrans" cxnId="{FB69D498-5698-478B-9502-0B7ECB965B2B}">
      <dgm:prSet/>
      <dgm:spPr/>
      <dgm:t>
        <a:bodyPr/>
        <a:lstStyle/>
        <a:p>
          <a:endParaRPr lang="ru-RU"/>
        </a:p>
      </dgm:t>
    </dgm:pt>
    <dgm:pt modelId="{1ECFBEFB-BE3E-43CE-B8D6-F86BB4378C6B}" type="sibTrans" cxnId="{FB69D498-5698-478B-9502-0B7ECB965B2B}">
      <dgm:prSet/>
      <dgm:spPr/>
      <dgm:t>
        <a:bodyPr/>
        <a:lstStyle/>
        <a:p>
          <a:endParaRPr lang="ru-RU"/>
        </a:p>
      </dgm:t>
    </dgm:pt>
    <dgm:pt modelId="{FCB733C8-5CF3-47DF-A750-331BC3E55B7B}">
      <dgm:prSet/>
      <dgm:spPr/>
      <dgm:t>
        <a:bodyPr/>
        <a:lstStyle/>
        <a:p>
          <a:r>
            <a:rPr lang="ru-RU" smtClean="0"/>
            <a:t>техники и приемы релаксации и саморегуляции</a:t>
          </a:r>
          <a:endParaRPr lang="ru-RU"/>
        </a:p>
      </dgm:t>
    </dgm:pt>
    <dgm:pt modelId="{E1D20EB3-135C-49FB-8F35-60C4C5EA118A}" type="parTrans" cxnId="{6A88CDB7-BB30-4957-B4F9-2BC965E8C6FC}">
      <dgm:prSet/>
      <dgm:spPr/>
      <dgm:t>
        <a:bodyPr/>
        <a:lstStyle/>
        <a:p>
          <a:endParaRPr lang="ru-RU"/>
        </a:p>
      </dgm:t>
    </dgm:pt>
    <dgm:pt modelId="{B83D78B0-2EE1-4DF7-AB3A-0170DF5DDCB6}" type="sibTrans" cxnId="{6A88CDB7-BB30-4957-B4F9-2BC965E8C6FC}">
      <dgm:prSet/>
      <dgm:spPr/>
      <dgm:t>
        <a:bodyPr/>
        <a:lstStyle/>
        <a:p>
          <a:endParaRPr lang="ru-RU"/>
        </a:p>
      </dgm:t>
    </dgm:pt>
    <dgm:pt modelId="{1928D6B7-7FED-46E0-8448-7C8C3564077E}" type="pres">
      <dgm:prSet presAssocID="{411289B6-143F-44B0-B709-6E705ED7B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B5A07-99EF-4D1A-8C0A-4BCFA9CAD87C}" type="pres">
      <dgm:prSet presAssocID="{D43A0508-DE53-4708-A955-68EFCDA6D9DD}" presName="centerShape" presStyleLbl="node0" presStyleIdx="0" presStyleCnt="1" custScaleX="150229" custScaleY="145535"/>
      <dgm:spPr/>
      <dgm:t>
        <a:bodyPr/>
        <a:lstStyle/>
        <a:p>
          <a:endParaRPr lang="ru-RU"/>
        </a:p>
      </dgm:t>
    </dgm:pt>
    <dgm:pt modelId="{0B685525-2102-455F-B4FD-2E31D3AB39EA}" type="pres">
      <dgm:prSet presAssocID="{8F3330B7-ADE0-47D3-8C7A-BD8C67E4E736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C4BABE3-CD48-48B1-BEB1-9C77E46587A3}" type="pres">
      <dgm:prSet presAssocID="{8F3330B7-ADE0-47D3-8C7A-BD8C67E4E73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A56ADFF-92B5-49DF-99E5-BDFB6BF1E8D8}" type="pres">
      <dgm:prSet presAssocID="{7A0E4DF9-8964-4727-A26C-C4E7E17EFBF8}" presName="node" presStyleLbl="node1" presStyleIdx="0" presStyleCnt="7" custScaleX="109390" custRadScaleRad="110393" custRadScaleInc="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83824-E18D-4DD4-B159-50262D01A7E7}" type="pres">
      <dgm:prSet presAssocID="{6AC752F8-C3CF-4167-9BE5-4AB32E3A003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A2855265-02DF-4D23-BF18-FC51861B8B60}" type="pres">
      <dgm:prSet presAssocID="{6AC752F8-C3CF-4167-9BE5-4AB32E3A003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43E4AE18-5163-4D7E-B87F-8A225A6F037D}" type="pres">
      <dgm:prSet presAssocID="{786A434A-622B-4055-80C5-FABE302951E0}" presName="node" presStyleLbl="node1" presStyleIdx="1" presStyleCnt="7" custRadScaleRad="104655" custRadScaleInc="6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CB8CC-2778-4901-87FF-D028A8AB84C0}" type="pres">
      <dgm:prSet presAssocID="{DB48E958-FC81-4BBA-8741-E7A26FF963D5}" presName="parTrans" presStyleLbl="sibTrans2D1" presStyleIdx="2" presStyleCnt="7"/>
      <dgm:spPr/>
      <dgm:t>
        <a:bodyPr/>
        <a:lstStyle/>
        <a:p>
          <a:endParaRPr lang="ru-RU"/>
        </a:p>
      </dgm:t>
    </dgm:pt>
    <dgm:pt modelId="{21AFF2BE-D7AB-43C3-9C68-10DC4BB506D4}" type="pres">
      <dgm:prSet presAssocID="{DB48E958-FC81-4BBA-8741-E7A26FF963D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9FA697E-D1CC-4D61-9B4D-9EB1A7E91FF7}" type="pres">
      <dgm:prSet presAssocID="{AC42EE3D-312B-4C53-AF51-68A95015B5A6}" presName="node" presStyleLbl="node1" presStyleIdx="2" presStyleCnt="7" custRadScaleRad="101131" custRadScaleInc="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48BEC-F8F5-4E1C-9804-F5361212106A}" type="pres">
      <dgm:prSet presAssocID="{1CECF012-DB4E-4714-83E5-4E83EDFCE78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71BD449-EC92-404F-87AF-0A56D35DF1F5}" type="pres">
      <dgm:prSet presAssocID="{1CECF012-DB4E-4714-83E5-4E83EDFCE78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287C7D6-4BCA-4657-8CEA-5D80C4AAC43A}" type="pres">
      <dgm:prSet presAssocID="{D65A95EC-7850-4A65-AA7E-ACA437ADE13D}" presName="node" presStyleLbl="node1" presStyleIdx="3" presStyleCnt="7" custRadScaleRad="116300" custRadScaleInc="27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79AB-6567-4735-8587-DAE382FFD6A2}" type="pres">
      <dgm:prSet presAssocID="{0364883C-5578-46AC-ADE4-659DBAF70BC4}" presName="parTrans" presStyleLbl="sibTrans2D1" presStyleIdx="4" presStyleCnt="7"/>
      <dgm:spPr/>
      <dgm:t>
        <a:bodyPr/>
        <a:lstStyle/>
        <a:p>
          <a:endParaRPr lang="ru-RU"/>
        </a:p>
      </dgm:t>
    </dgm:pt>
    <dgm:pt modelId="{A26CB47E-1D97-47F7-AF92-B10EBA0F06EF}" type="pres">
      <dgm:prSet presAssocID="{0364883C-5578-46AC-ADE4-659DBAF70BC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FAB4EF7-0CA3-414B-BA69-2B77B39CEF4B}" type="pres">
      <dgm:prSet presAssocID="{8BCB9D02-2564-41F2-8A37-7D6BDFDAFC4E}" presName="node" presStyleLbl="node1" presStyleIdx="4" presStyleCnt="7" custRadScaleRad="129872" custRadScaleInc="-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6E054-B6CB-4C87-8057-7B868B0411B3}" type="pres">
      <dgm:prSet presAssocID="{E1D20EB3-135C-49FB-8F35-60C4C5EA118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62818C36-5F86-4F7A-898B-7F0B701F22D7}" type="pres">
      <dgm:prSet presAssocID="{E1D20EB3-135C-49FB-8F35-60C4C5EA118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3E132D4-0990-49A2-95FA-B933BAEAE7D2}" type="pres">
      <dgm:prSet presAssocID="{FCB733C8-5CF3-47DF-A750-331BC3E55B7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10912-0F97-4923-A7C5-089E05E1CE1C}" type="pres">
      <dgm:prSet presAssocID="{966A6CB2-C0D8-4825-9437-7F34E47F11A7}" presName="parTrans" presStyleLbl="sibTrans2D1" presStyleIdx="6" presStyleCnt="7" custLinFactNeighborX="-30974" custLinFactNeighborY="-7916"/>
      <dgm:spPr/>
      <dgm:t>
        <a:bodyPr/>
        <a:lstStyle/>
        <a:p>
          <a:endParaRPr lang="ru-RU"/>
        </a:p>
      </dgm:t>
    </dgm:pt>
    <dgm:pt modelId="{C119A95D-BEB4-4DC1-83B4-ECDCEF9A42D0}" type="pres">
      <dgm:prSet presAssocID="{966A6CB2-C0D8-4825-9437-7F34E47F11A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70C6AA21-8ADA-4800-9836-BDB9C8C35C39}" type="pres">
      <dgm:prSet presAssocID="{2DBBF771-B182-4248-B643-AB346966926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46FFC-66A2-4EFD-AF5A-0CD7F69A565C}" srcId="{411289B6-143F-44B0-B709-6E705ED7B834}" destId="{D43A0508-DE53-4708-A955-68EFCDA6D9DD}" srcOrd="0" destOrd="0" parTransId="{E1217C60-AC8F-4D4F-B264-C5F0C79154F9}" sibTransId="{491C00CC-9FC7-41E8-AA47-838130A2A208}"/>
    <dgm:cxn modelId="{60F0FC9E-4A0C-460E-B7C6-54BB05E5D4C9}" type="presOf" srcId="{7A0E4DF9-8964-4727-A26C-C4E7E17EFBF8}" destId="{7A56ADFF-92B5-49DF-99E5-BDFB6BF1E8D8}" srcOrd="0" destOrd="0" presId="urn:microsoft.com/office/officeart/2005/8/layout/radial5"/>
    <dgm:cxn modelId="{1D5C542D-3251-4F71-9BD4-7C2EAD6EC953}" type="presOf" srcId="{411289B6-143F-44B0-B709-6E705ED7B834}" destId="{1928D6B7-7FED-46E0-8448-7C8C3564077E}" srcOrd="0" destOrd="0" presId="urn:microsoft.com/office/officeart/2005/8/layout/radial5"/>
    <dgm:cxn modelId="{FB69D498-5698-478B-9502-0B7ECB965B2B}" srcId="{D43A0508-DE53-4708-A955-68EFCDA6D9DD}" destId="{2DBBF771-B182-4248-B643-AB3469669266}" srcOrd="6" destOrd="0" parTransId="{966A6CB2-C0D8-4825-9437-7F34E47F11A7}" sibTransId="{1ECFBEFB-BE3E-43CE-B8D6-F86BB4378C6B}"/>
    <dgm:cxn modelId="{62DB880E-DC1C-4CC2-AB30-B85DFAD7493B}" srcId="{D43A0508-DE53-4708-A955-68EFCDA6D9DD}" destId="{7A0E4DF9-8964-4727-A26C-C4E7E17EFBF8}" srcOrd="0" destOrd="0" parTransId="{8F3330B7-ADE0-47D3-8C7A-BD8C67E4E736}" sibTransId="{AB83BEDF-2A91-43C2-A7CD-595F3822572B}"/>
    <dgm:cxn modelId="{E544B4C8-8E78-4C84-9DB8-E5E92569C2D9}" type="presOf" srcId="{966A6CB2-C0D8-4825-9437-7F34E47F11A7}" destId="{C119A95D-BEB4-4DC1-83B4-ECDCEF9A42D0}" srcOrd="1" destOrd="0" presId="urn:microsoft.com/office/officeart/2005/8/layout/radial5"/>
    <dgm:cxn modelId="{F01D3675-023C-4C92-8981-1B22CCCF2BA6}" type="presOf" srcId="{E1D20EB3-135C-49FB-8F35-60C4C5EA118A}" destId="{B5B6E054-B6CB-4C87-8057-7B868B0411B3}" srcOrd="0" destOrd="0" presId="urn:microsoft.com/office/officeart/2005/8/layout/radial5"/>
    <dgm:cxn modelId="{B37FEA67-0924-4F4C-8FC2-125EBDC7A7A5}" srcId="{D43A0508-DE53-4708-A955-68EFCDA6D9DD}" destId="{AC42EE3D-312B-4C53-AF51-68A95015B5A6}" srcOrd="2" destOrd="0" parTransId="{DB48E958-FC81-4BBA-8741-E7A26FF963D5}" sibTransId="{BAF948D4-4E71-4377-84B9-AC2D13E341F9}"/>
    <dgm:cxn modelId="{258F6985-52EF-432F-B23C-6554D0F44D02}" type="presOf" srcId="{D43A0508-DE53-4708-A955-68EFCDA6D9DD}" destId="{76CB5A07-99EF-4D1A-8C0A-4BCFA9CAD87C}" srcOrd="0" destOrd="0" presId="urn:microsoft.com/office/officeart/2005/8/layout/radial5"/>
    <dgm:cxn modelId="{59373562-D457-4BA3-9470-E9C796A6F528}" type="presOf" srcId="{966A6CB2-C0D8-4825-9437-7F34E47F11A7}" destId="{11110912-0F97-4923-A7C5-089E05E1CE1C}" srcOrd="0" destOrd="0" presId="urn:microsoft.com/office/officeart/2005/8/layout/radial5"/>
    <dgm:cxn modelId="{A096538A-B637-4241-9735-D9C2EF28078B}" type="presOf" srcId="{DB48E958-FC81-4BBA-8741-E7A26FF963D5}" destId="{21AFF2BE-D7AB-43C3-9C68-10DC4BB506D4}" srcOrd="1" destOrd="0" presId="urn:microsoft.com/office/officeart/2005/8/layout/radial5"/>
    <dgm:cxn modelId="{A16E7641-1BC5-41A3-8800-1B4603157C89}" type="presOf" srcId="{6AC752F8-C3CF-4167-9BE5-4AB32E3A003C}" destId="{A2855265-02DF-4D23-BF18-FC51861B8B60}" srcOrd="1" destOrd="0" presId="urn:microsoft.com/office/officeart/2005/8/layout/radial5"/>
    <dgm:cxn modelId="{28DBF4BF-8A15-451C-95F4-EEDB959E04E0}" type="presOf" srcId="{786A434A-622B-4055-80C5-FABE302951E0}" destId="{43E4AE18-5163-4D7E-B87F-8A225A6F037D}" srcOrd="0" destOrd="0" presId="urn:microsoft.com/office/officeart/2005/8/layout/radial5"/>
    <dgm:cxn modelId="{A760ED0B-121E-4609-BD3B-3D6E64E4376C}" type="presOf" srcId="{FCB733C8-5CF3-47DF-A750-331BC3E55B7B}" destId="{93E132D4-0990-49A2-95FA-B933BAEAE7D2}" srcOrd="0" destOrd="0" presId="urn:microsoft.com/office/officeart/2005/8/layout/radial5"/>
    <dgm:cxn modelId="{D2763536-147F-4587-B0A4-A9E08005CBAE}" type="presOf" srcId="{D65A95EC-7850-4A65-AA7E-ACA437ADE13D}" destId="{1287C7D6-4BCA-4657-8CEA-5D80C4AAC43A}" srcOrd="0" destOrd="0" presId="urn:microsoft.com/office/officeart/2005/8/layout/radial5"/>
    <dgm:cxn modelId="{9B5FA6F7-9AD5-4C61-83C3-E9073DFD4152}" type="presOf" srcId="{8BCB9D02-2564-41F2-8A37-7D6BDFDAFC4E}" destId="{0FAB4EF7-0CA3-414B-BA69-2B77B39CEF4B}" srcOrd="0" destOrd="0" presId="urn:microsoft.com/office/officeart/2005/8/layout/radial5"/>
    <dgm:cxn modelId="{6A88CDB7-BB30-4957-B4F9-2BC965E8C6FC}" srcId="{D43A0508-DE53-4708-A955-68EFCDA6D9DD}" destId="{FCB733C8-5CF3-47DF-A750-331BC3E55B7B}" srcOrd="5" destOrd="0" parTransId="{E1D20EB3-135C-49FB-8F35-60C4C5EA118A}" sibTransId="{B83D78B0-2EE1-4DF7-AB3A-0170DF5DDCB6}"/>
    <dgm:cxn modelId="{6591091E-805F-488B-879A-C5FB7259622B}" type="presOf" srcId="{1CECF012-DB4E-4714-83E5-4E83EDFCE788}" destId="{17848BEC-F8F5-4E1C-9804-F5361212106A}" srcOrd="0" destOrd="0" presId="urn:microsoft.com/office/officeart/2005/8/layout/radial5"/>
    <dgm:cxn modelId="{9122F923-844F-4868-B2D3-1AAC64BB3AE5}" type="presOf" srcId="{8F3330B7-ADE0-47D3-8C7A-BD8C67E4E736}" destId="{CC4BABE3-CD48-48B1-BEB1-9C77E46587A3}" srcOrd="1" destOrd="0" presId="urn:microsoft.com/office/officeart/2005/8/layout/radial5"/>
    <dgm:cxn modelId="{C5302055-3C07-427E-A61A-63AA5C8C25CE}" type="presOf" srcId="{DB48E958-FC81-4BBA-8741-E7A26FF963D5}" destId="{DA0CB8CC-2778-4901-87FF-D028A8AB84C0}" srcOrd="0" destOrd="0" presId="urn:microsoft.com/office/officeart/2005/8/layout/radial5"/>
    <dgm:cxn modelId="{93669B89-F0E0-46C1-8C6F-DAF0A22C968D}" type="presOf" srcId="{E1D20EB3-135C-49FB-8F35-60C4C5EA118A}" destId="{62818C36-5F86-4F7A-898B-7F0B701F22D7}" srcOrd="1" destOrd="0" presId="urn:microsoft.com/office/officeart/2005/8/layout/radial5"/>
    <dgm:cxn modelId="{5747F525-DF41-4D3B-A635-BBC9C225B31B}" type="presOf" srcId="{1CECF012-DB4E-4714-83E5-4E83EDFCE788}" destId="{D71BD449-EC92-404F-87AF-0A56D35DF1F5}" srcOrd="1" destOrd="0" presId="urn:microsoft.com/office/officeart/2005/8/layout/radial5"/>
    <dgm:cxn modelId="{E5B567A3-9A4B-4DF9-A4F9-944283FC99EA}" srcId="{D43A0508-DE53-4708-A955-68EFCDA6D9DD}" destId="{8BCB9D02-2564-41F2-8A37-7D6BDFDAFC4E}" srcOrd="4" destOrd="0" parTransId="{0364883C-5578-46AC-ADE4-659DBAF70BC4}" sibTransId="{C9F49CFE-3B00-4C40-9D05-D0EF4F598D3F}"/>
    <dgm:cxn modelId="{18BCDCFF-E4B4-4965-8F3B-83300D1AB6A7}" type="presOf" srcId="{0364883C-5578-46AC-ADE4-659DBAF70BC4}" destId="{C0D379AB-6567-4735-8587-DAE382FFD6A2}" srcOrd="0" destOrd="0" presId="urn:microsoft.com/office/officeart/2005/8/layout/radial5"/>
    <dgm:cxn modelId="{784ACF64-B399-4FB2-B3EF-96CF7F39AF78}" srcId="{D43A0508-DE53-4708-A955-68EFCDA6D9DD}" destId="{D65A95EC-7850-4A65-AA7E-ACA437ADE13D}" srcOrd="3" destOrd="0" parTransId="{1CECF012-DB4E-4714-83E5-4E83EDFCE788}" sibTransId="{F7AF8349-6F61-4E6E-9107-B2B89892109D}"/>
    <dgm:cxn modelId="{D9BBAA62-FB60-4C45-965F-F05D37CEA72F}" srcId="{D43A0508-DE53-4708-A955-68EFCDA6D9DD}" destId="{786A434A-622B-4055-80C5-FABE302951E0}" srcOrd="1" destOrd="0" parTransId="{6AC752F8-C3CF-4167-9BE5-4AB32E3A003C}" sibTransId="{88EC5861-3A11-40E0-AC33-F109592DC2A2}"/>
    <dgm:cxn modelId="{8C976E68-8023-4734-94F7-651568C5AA28}" type="presOf" srcId="{AC42EE3D-312B-4C53-AF51-68A95015B5A6}" destId="{19FA697E-D1CC-4D61-9B4D-9EB1A7E91FF7}" srcOrd="0" destOrd="0" presId="urn:microsoft.com/office/officeart/2005/8/layout/radial5"/>
    <dgm:cxn modelId="{7F0EA59E-38E3-4F88-848D-9F519C665D2C}" type="presOf" srcId="{8F3330B7-ADE0-47D3-8C7A-BD8C67E4E736}" destId="{0B685525-2102-455F-B4FD-2E31D3AB39EA}" srcOrd="0" destOrd="0" presId="urn:microsoft.com/office/officeart/2005/8/layout/radial5"/>
    <dgm:cxn modelId="{E62F2CE5-4A90-4DF7-A166-5972C5B096E3}" type="presOf" srcId="{0364883C-5578-46AC-ADE4-659DBAF70BC4}" destId="{A26CB47E-1D97-47F7-AF92-B10EBA0F06EF}" srcOrd="1" destOrd="0" presId="urn:microsoft.com/office/officeart/2005/8/layout/radial5"/>
    <dgm:cxn modelId="{30A3671D-100B-4656-B596-2F8386C1A424}" type="presOf" srcId="{6AC752F8-C3CF-4167-9BE5-4AB32E3A003C}" destId="{0F583824-E18D-4DD4-B159-50262D01A7E7}" srcOrd="0" destOrd="0" presId="urn:microsoft.com/office/officeart/2005/8/layout/radial5"/>
    <dgm:cxn modelId="{B6741308-80DA-43BB-B67B-1EFAB40899B1}" type="presOf" srcId="{2DBBF771-B182-4248-B643-AB3469669266}" destId="{70C6AA21-8ADA-4800-9836-BDB9C8C35C39}" srcOrd="0" destOrd="0" presId="urn:microsoft.com/office/officeart/2005/8/layout/radial5"/>
    <dgm:cxn modelId="{DDBBB4EA-31EA-41CA-9F99-842B55E722C1}" type="presParOf" srcId="{1928D6B7-7FED-46E0-8448-7C8C3564077E}" destId="{76CB5A07-99EF-4D1A-8C0A-4BCFA9CAD87C}" srcOrd="0" destOrd="0" presId="urn:microsoft.com/office/officeart/2005/8/layout/radial5"/>
    <dgm:cxn modelId="{2767861A-EC78-4672-8A60-19DCDDD81CCC}" type="presParOf" srcId="{1928D6B7-7FED-46E0-8448-7C8C3564077E}" destId="{0B685525-2102-455F-B4FD-2E31D3AB39EA}" srcOrd="1" destOrd="0" presId="urn:microsoft.com/office/officeart/2005/8/layout/radial5"/>
    <dgm:cxn modelId="{B1D99A48-C4F3-46EA-B70D-4CE3FEDC6B64}" type="presParOf" srcId="{0B685525-2102-455F-B4FD-2E31D3AB39EA}" destId="{CC4BABE3-CD48-48B1-BEB1-9C77E46587A3}" srcOrd="0" destOrd="0" presId="urn:microsoft.com/office/officeart/2005/8/layout/radial5"/>
    <dgm:cxn modelId="{107BE822-C292-4DB9-94C7-3F59121406A3}" type="presParOf" srcId="{1928D6B7-7FED-46E0-8448-7C8C3564077E}" destId="{7A56ADFF-92B5-49DF-99E5-BDFB6BF1E8D8}" srcOrd="2" destOrd="0" presId="urn:microsoft.com/office/officeart/2005/8/layout/radial5"/>
    <dgm:cxn modelId="{7D6F0BF2-8497-4E05-9E1E-5FA362641671}" type="presParOf" srcId="{1928D6B7-7FED-46E0-8448-7C8C3564077E}" destId="{0F583824-E18D-4DD4-B159-50262D01A7E7}" srcOrd="3" destOrd="0" presId="urn:microsoft.com/office/officeart/2005/8/layout/radial5"/>
    <dgm:cxn modelId="{25DAFDAD-25B5-45A1-AEB6-257D23870E69}" type="presParOf" srcId="{0F583824-E18D-4DD4-B159-50262D01A7E7}" destId="{A2855265-02DF-4D23-BF18-FC51861B8B60}" srcOrd="0" destOrd="0" presId="urn:microsoft.com/office/officeart/2005/8/layout/radial5"/>
    <dgm:cxn modelId="{6E9781F2-81C6-4DAE-B8E5-F811F11DAAD6}" type="presParOf" srcId="{1928D6B7-7FED-46E0-8448-7C8C3564077E}" destId="{43E4AE18-5163-4D7E-B87F-8A225A6F037D}" srcOrd="4" destOrd="0" presId="urn:microsoft.com/office/officeart/2005/8/layout/radial5"/>
    <dgm:cxn modelId="{D02A322C-6E7C-4DDA-BF1A-71492A8D25C0}" type="presParOf" srcId="{1928D6B7-7FED-46E0-8448-7C8C3564077E}" destId="{DA0CB8CC-2778-4901-87FF-D028A8AB84C0}" srcOrd="5" destOrd="0" presId="urn:microsoft.com/office/officeart/2005/8/layout/radial5"/>
    <dgm:cxn modelId="{C17AD8F0-27A2-47A5-B80C-B2EFA0C28AA0}" type="presParOf" srcId="{DA0CB8CC-2778-4901-87FF-D028A8AB84C0}" destId="{21AFF2BE-D7AB-43C3-9C68-10DC4BB506D4}" srcOrd="0" destOrd="0" presId="urn:microsoft.com/office/officeart/2005/8/layout/radial5"/>
    <dgm:cxn modelId="{A6EA91A2-D949-40A6-8CCF-E20703D88DEA}" type="presParOf" srcId="{1928D6B7-7FED-46E0-8448-7C8C3564077E}" destId="{19FA697E-D1CC-4D61-9B4D-9EB1A7E91FF7}" srcOrd="6" destOrd="0" presId="urn:microsoft.com/office/officeart/2005/8/layout/radial5"/>
    <dgm:cxn modelId="{F50C2EF4-47E0-4003-9B8D-37C26996EF69}" type="presParOf" srcId="{1928D6B7-7FED-46E0-8448-7C8C3564077E}" destId="{17848BEC-F8F5-4E1C-9804-F5361212106A}" srcOrd="7" destOrd="0" presId="urn:microsoft.com/office/officeart/2005/8/layout/radial5"/>
    <dgm:cxn modelId="{D2084C25-DBE1-4C44-B586-B28AA99B2721}" type="presParOf" srcId="{17848BEC-F8F5-4E1C-9804-F5361212106A}" destId="{D71BD449-EC92-404F-87AF-0A56D35DF1F5}" srcOrd="0" destOrd="0" presId="urn:microsoft.com/office/officeart/2005/8/layout/radial5"/>
    <dgm:cxn modelId="{2F0B6326-C800-43E7-952C-391984F58982}" type="presParOf" srcId="{1928D6B7-7FED-46E0-8448-7C8C3564077E}" destId="{1287C7D6-4BCA-4657-8CEA-5D80C4AAC43A}" srcOrd="8" destOrd="0" presId="urn:microsoft.com/office/officeart/2005/8/layout/radial5"/>
    <dgm:cxn modelId="{EC09CCD5-5FCC-4424-A1F9-DCDD1D28641E}" type="presParOf" srcId="{1928D6B7-7FED-46E0-8448-7C8C3564077E}" destId="{C0D379AB-6567-4735-8587-DAE382FFD6A2}" srcOrd="9" destOrd="0" presId="urn:microsoft.com/office/officeart/2005/8/layout/radial5"/>
    <dgm:cxn modelId="{BB43523D-80FE-4545-B5F5-3EE380925F49}" type="presParOf" srcId="{C0D379AB-6567-4735-8587-DAE382FFD6A2}" destId="{A26CB47E-1D97-47F7-AF92-B10EBA0F06EF}" srcOrd="0" destOrd="0" presId="urn:microsoft.com/office/officeart/2005/8/layout/radial5"/>
    <dgm:cxn modelId="{1BFE4558-D066-4B27-AB4C-D93EDFF45F6C}" type="presParOf" srcId="{1928D6B7-7FED-46E0-8448-7C8C3564077E}" destId="{0FAB4EF7-0CA3-414B-BA69-2B77B39CEF4B}" srcOrd="10" destOrd="0" presId="urn:microsoft.com/office/officeart/2005/8/layout/radial5"/>
    <dgm:cxn modelId="{9D23C804-4F5C-4C7D-AD52-5F3B53063EC7}" type="presParOf" srcId="{1928D6B7-7FED-46E0-8448-7C8C3564077E}" destId="{B5B6E054-B6CB-4C87-8057-7B868B0411B3}" srcOrd="11" destOrd="0" presId="urn:microsoft.com/office/officeart/2005/8/layout/radial5"/>
    <dgm:cxn modelId="{31730B5E-3558-4735-B8F9-EE65BFB6DF17}" type="presParOf" srcId="{B5B6E054-B6CB-4C87-8057-7B868B0411B3}" destId="{62818C36-5F86-4F7A-898B-7F0B701F22D7}" srcOrd="0" destOrd="0" presId="urn:microsoft.com/office/officeart/2005/8/layout/radial5"/>
    <dgm:cxn modelId="{2011DA82-052F-4A7E-A0E3-E6174450FFEE}" type="presParOf" srcId="{1928D6B7-7FED-46E0-8448-7C8C3564077E}" destId="{93E132D4-0990-49A2-95FA-B933BAEAE7D2}" srcOrd="12" destOrd="0" presId="urn:microsoft.com/office/officeart/2005/8/layout/radial5"/>
    <dgm:cxn modelId="{959E87B6-C76D-4B24-BB24-EA9C8A67626E}" type="presParOf" srcId="{1928D6B7-7FED-46E0-8448-7C8C3564077E}" destId="{11110912-0F97-4923-A7C5-089E05E1CE1C}" srcOrd="13" destOrd="0" presId="urn:microsoft.com/office/officeart/2005/8/layout/radial5"/>
    <dgm:cxn modelId="{A5013506-D491-4EA0-8A02-AD7963410F61}" type="presParOf" srcId="{11110912-0F97-4923-A7C5-089E05E1CE1C}" destId="{C119A95D-BEB4-4DC1-83B4-ECDCEF9A42D0}" srcOrd="0" destOrd="0" presId="urn:microsoft.com/office/officeart/2005/8/layout/radial5"/>
    <dgm:cxn modelId="{BAC90D89-A0F7-42FD-B777-C2EB0BF0E654}" type="presParOf" srcId="{1928D6B7-7FED-46E0-8448-7C8C3564077E}" destId="{70C6AA21-8ADA-4800-9836-BDB9C8C35C3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97CF2-3012-4925-8B54-E1FDF8BAFFE4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2E359515-E047-4404-A2DF-E8D5A36F2356}">
      <dgm:prSet phldrT="[Текст]" custT="1"/>
      <dgm:spPr/>
      <dgm:t>
        <a:bodyPr/>
        <a:lstStyle/>
        <a:p>
          <a:r>
            <a:rPr lang="ru-RU" sz="2400" b="1" dirty="0" smtClean="0"/>
            <a:t>получение информации о содержании той или иной эмоции, её причин и пр.</a:t>
          </a:r>
          <a:endParaRPr lang="ru-RU" sz="2400" dirty="0"/>
        </a:p>
      </dgm:t>
    </dgm:pt>
    <dgm:pt modelId="{7A2CF127-2C7A-4705-9D99-05B719543C84}" type="parTrans" cxnId="{841AB268-8283-45AF-9AA0-CE1AF173FCEF}">
      <dgm:prSet/>
      <dgm:spPr/>
      <dgm:t>
        <a:bodyPr/>
        <a:lstStyle/>
        <a:p>
          <a:endParaRPr lang="ru-RU"/>
        </a:p>
      </dgm:t>
    </dgm:pt>
    <dgm:pt modelId="{4A180813-126A-4E4F-9CD0-E63CF778447A}" type="sibTrans" cxnId="{841AB268-8283-45AF-9AA0-CE1AF173FCEF}">
      <dgm:prSet/>
      <dgm:spPr/>
      <dgm:t>
        <a:bodyPr/>
        <a:lstStyle/>
        <a:p>
          <a:endParaRPr lang="ru-RU"/>
        </a:p>
      </dgm:t>
    </dgm:pt>
    <dgm:pt modelId="{0814777D-B53A-48A8-BD96-D1CECC9F9762}">
      <dgm:prSet phldrT="[Текст]" custT="1"/>
      <dgm:spPr/>
      <dgm:t>
        <a:bodyPr/>
        <a:lstStyle/>
        <a:p>
          <a:r>
            <a:rPr lang="ru-RU" sz="2400" b="1" dirty="0" smtClean="0"/>
            <a:t>получение знаний о способах выражения, </a:t>
          </a:r>
          <a:r>
            <a:rPr lang="ru-RU" sz="2400" b="1" dirty="0" err="1" smtClean="0"/>
            <a:t>совладания</a:t>
          </a:r>
          <a:r>
            <a:rPr lang="ru-RU" sz="2400" b="1" dirty="0" smtClean="0"/>
            <a:t> той или иной эмоцией, этической оценке выражения той или иной эмоции.</a:t>
          </a:r>
          <a:endParaRPr lang="ru-RU" sz="2400" dirty="0"/>
        </a:p>
      </dgm:t>
    </dgm:pt>
    <dgm:pt modelId="{0B3A4496-B342-4D46-BEDE-F85720690981}" type="parTrans" cxnId="{4DD7323A-55D8-4524-837D-296E4A00185A}">
      <dgm:prSet/>
      <dgm:spPr/>
      <dgm:t>
        <a:bodyPr/>
        <a:lstStyle/>
        <a:p>
          <a:endParaRPr lang="ru-RU"/>
        </a:p>
      </dgm:t>
    </dgm:pt>
    <dgm:pt modelId="{08624D34-6A09-4503-89EB-573216C67A93}" type="sibTrans" cxnId="{4DD7323A-55D8-4524-837D-296E4A00185A}">
      <dgm:prSet/>
      <dgm:spPr/>
      <dgm:t>
        <a:bodyPr/>
        <a:lstStyle/>
        <a:p>
          <a:endParaRPr lang="ru-RU"/>
        </a:p>
      </dgm:t>
    </dgm:pt>
    <dgm:pt modelId="{B06C991B-ABA5-474C-85D8-3CEE6621D6F9}">
      <dgm:prSet phldrT="[Текст]" custT="1"/>
      <dgm:spPr/>
      <dgm:t>
        <a:bodyPr/>
        <a:lstStyle/>
        <a:p>
          <a:r>
            <a:rPr lang="ru-RU" sz="2400" b="1" dirty="0" smtClean="0"/>
            <a:t>применение полученных знаний в конкретных ситуациях на закрепляющих занятиях.</a:t>
          </a:r>
          <a:endParaRPr lang="ru-RU" sz="2400" dirty="0"/>
        </a:p>
      </dgm:t>
    </dgm:pt>
    <dgm:pt modelId="{79C1943E-73E5-448E-87C0-46B461CC76D6}" type="parTrans" cxnId="{0431A7C0-9CBA-405F-BD20-8505286FE840}">
      <dgm:prSet/>
      <dgm:spPr/>
      <dgm:t>
        <a:bodyPr/>
        <a:lstStyle/>
        <a:p>
          <a:endParaRPr lang="ru-RU"/>
        </a:p>
      </dgm:t>
    </dgm:pt>
    <dgm:pt modelId="{9E3C6281-C636-4093-93ED-77AF7441DB8E}" type="sibTrans" cxnId="{0431A7C0-9CBA-405F-BD20-8505286FE840}">
      <dgm:prSet/>
      <dgm:spPr/>
      <dgm:t>
        <a:bodyPr/>
        <a:lstStyle/>
        <a:p>
          <a:endParaRPr lang="ru-RU"/>
        </a:p>
      </dgm:t>
    </dgm:pt>
    <dgm:pt modelId="{ADFE7CD3-5C42-4378-A089-86701C05C59D}">
      <dgm:prSet custT="1"/>
      <dgm:spPr/>
      <dgm:t>
        <a:bodyPr/>
        <a:lstStyle/>
        <a:p>
          <a:r>
            <a:rPr lang="ru-RU" sz="2400" b="1" dirty="0" smtClean="0"/>
            <a:t>перенос умений, освоенных на занятиях в повседневную жизнь ребенка.</a:t>
          </a:r>
          <a:endParaRPr lang="ru-RU" sz="2400" dirty="0"/>
        </a:p>
      </dgm:t>
    </dgm:pt>
    <dgm:pt modelId="{DF6701C5-2EAF-4B32-8141-E86C765BFBA6}" type="parTrans" cxnId="{C128923F-800A-4079-A600-0DA8EABD4389}">
      <dgm:prSet/>
      <dgm:spPr/>
      <dgm:t>
        <a:bodyPr/>
        <a:lstStyle/>
        <a:p>
          <a:endParaRPr lang="ru-RU"/>
        </a:p>
      </dgm:t>
    </dgm:pt>
    <dgm:pt modelId="{9C5D1A9E-78BE-428B-AF82-923F601E6114}" type="sibTrans" cxnId="{C128923F-800A-4079-A600-0DA8EABD4389}">
      <dgm:prSet/>
      <dgm:spPr/>
      <dgm:t>
        <a:bodyPr/>
        <a:lstStyle/>
        <a:p>
          <a:endParaRPr lang="ru-RU"/>
        </a:p>
      </dgm:t>
    </dgm:pt>
    <dgm:pt modelId="{27CC4C0D-8925-4542-BE0F-AB0614C50CA9}" type="pres">
      <dgm:prSet presAssocID="{09C97CF2-3012-4925-8B54-E1FDF8BAFFE4}" presName="linearFlow" presStyleCnt="0">
        <dgm:presLayoutVars>
          <dgm:resizeHandles val="exact"/>
        </dgm:presLayoutVars>
      </dgm:prSet>
      <dgm:spPr/>
    </dgm:pt>
    <dgm:pt modelId="{75215FA8-D7E0-4B26-AEA8-A8F26E354190}" type="pres">
      <dgm:prSet presAssocID="{2E359515-E047-4404-A2DF-E8D5A36F2356}" presName="node" presStyleLbl="node1" presStyleIdx="0" presStyleCnt="4" custScaleX="36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8A8B8-6D22-483E-B0D0-C795E365DB45}" type="pres">
      <dgm:prSet presAssocID="{4A180813-126A-4E4F-9CD0-E63CF778447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C6066A3-8E36-4D58-AFB9-159966547494}" type="pres">
      <dgm:prSet presAssocID="{4A180813-126A-4E4F-9CD0-E63CF778447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E6DDCD6-4E40-405E-BBC5-EFA2FF332B3D}" type="pres">
      <dgm:prSet presAssocID="{0814777D-B53A-48A8-BD96-D1CECC9F9762}" presName="node" presStyleLbl="node1" presStyleIdx="1" presStyleCnt="4" custScaleX="36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5BE74-ABDD-47C5-8AE7-5680D32A161B}" type="pres">
      <dgm:prSet presAssocID="{08624D34-6A09-4503-89EB-573216C67A9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A47B4FC-0913-4AE0-AC58-D3E5BCB22487}" type="pres">
      <dgm:prSet presAssocID="{08624D34-6A09-4503-89EB-573216C67A9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ABA2AA6-17D5-493B-9219-09E067B1AB4E}" type="pres">
      <dgm:prSet presAssocID="{B06C991B-ABA5-474C-85D8-3CEE6621D6F9}" presName="node" presStyleLbl="node1" presStyleIdx="2" presStyleCnt="4" custScaleX="36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110B3-CB5B-4DDE-AC78-B8DB17BEB1EA}" type="pres">
      <dgm:prSet presAssocID="{9E3C6281-C636-4093-93ED-77AF7441DB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F50CFA4-D988-492F-997A-4C3792E15DD9}" type="pres">
      <dgm:prSet presAssocID="{9E3C6281-C636-4093-93ED-77AF7441DB8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743459C-703F-46B1-B289-E054AF861D83}" type="pres">
      <dgm:prSet presAssocID="{ADFE7CD3-5C42-4378-A089-86701C05C59D}" presName="node" presStyleLbl="node1" presStyleIdx="3" presStyleCnt="4" custScaleX="37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8923F-800A-4079-A600-0DA8EABD4389}" srcId="{09C97CF2-3012-4925-8B54-E1FDF8BAFFE4}" destId="{ADFE7CD3-5C42-4378-A089-86701C05C59D}" srcOrd="3" destOrd="0" parTransId="{DF6701C5-2EAF-4B32-8141-E86C765BFBA6}" sibTransId="{9C5D1A9E-78BE-428B-AF82-923F601E6114}"/>
    <dgm:cxn modelId="{0431A7C0-9CBA-405F-BD20-8505286FE840}" srcId="{09C97CF2-3012-4925-8B54-E1FDF8BAFFE4}" destId="{B06C991B-ABA5-474C-85D8-3CEE6621D6F9}" srcOrd="2" destOrd="0" parTransId="{79C1943E-73E5-448E-87C0-46B461CC76D6}" sibTransId="{9E3C6281-C636-4093-93ED-77AF7441DB8E}"/>
    <dgm:cxn modelId="{28245B49-AE1C-477D-9C95-DEF6F123A8BB}" type="presOf" srcId="{9E3C6281-C636-4093-93ED-77AF7441DB8E}" destId="{2F50CFA4-D988-492F-997A-4C3792E15DD9}" srcOrd="1" destOrd="0" presId="urn:microsoft.com/office/officeart/2005/8/layout/process2"/>
    <dgm:cxn modelId="{5D213086-F10E-452F-8EDD-4011AB274EC9}" type="presOf" srcId="{ADFE7CD3-5C42-4378-A089-86701C05C59D}" destId="{7743459C-703F-46B1-B289-E054AF861D83}" srcOrd="0" destOrd="0" presId="urn:microsoft.com/office/officeart/2005/8/layout/process2"/>
    <dgm:cxn modelId="{B6B2843F-DA9D-4B45-A4F5-0679AC54ED92}" type="presOf" srcId="{2E359515-E047-4404-A2DF-E8D5A36F2356}" destId="{75215FA8-D7E0-4B26-AEA8-A8F26E354190}" srcOrd="0" destOrd="0" presId="urn:microsoft.com/office/officeart/2005/8/layout/process2"/>
    <dgm:cxn modelId="{4F0F6DC2-DD91-42B2-8BC4-0E781F433488}" type="presOf" srcId="{B06C991B-ABA5-474C-85D8-3CEE6621D6F9}" destId="{6ABA2AA6-17D5-493B-9219-09E067B1AB4E}" srcOrd="0" destOrd="0" presId="urn:microsoft.com/office/officeart/2005/8/layout/process2"/>
    <dgm:cxn modelId="{154D4CB1-5A81-4290-8379-3D98276AEC93}" type="presOf" srcId="{08624D34-6A09-4503-89EB-573216C67A93}" destId="{CD25BE74-ABDD-47C5-8AE7-5680D32A161B}" srcOrd="0" destOrd="0" presId="urn:microsoft.com/office/officeart/2005/8/layout/process2"/>
    <dgm:cxn modelId="{ABE193F3-92BF-4915-951B-4CFD7A80A96F}" type="presOf" srcId="{08624D34-6A09-4503-89EB-573216C67A93}" destId="{4A47B4FC-0913-4AE0-AC58-D3E5BCB22487}" srcOrd="1" destOrd="0" presId="urn:microsoft.com/office/officeart/2005/8/layout/process2"/>
    <dgm:cxn modelId="{90041ED0-C691-4832-8A92-829044D2B264}" type="presOf" srcId="{4A180813-126A-4E4F-9CD0-E63CF778447A}" destId="{11A8A8B8-6D22-483E-B0D0-C795E365DB45}" srcOrd="0" destOrd="0" presId="urn:microsoft.com/office/officeart/2005/8/layout/process2"/>
    <dgm:cxn modelId="{4DD7323A-55D8-4524-837D-296E4A00185A}" srcId="{09C97CF2-3012-4925-8B54-E1FDF8BAFFE4}" destId="{0814777D-B53A-48A8-BD96-D1CECC9F9762}" srcOrd="1" destOrd="0" parTransId="{0B3A4496-B342-4D46-BEDE-F85720690981}" sibTransId="{08624D34-6A09-4503-89EB-573216C67A93}"/>
    <dgm:cxn modelId="{0F7FB38D-EC51-4CB9-B106-83081A490636}" type="presOf" srcId="{4A180813-126A-4E4F-9CD0-E63CF778447A}" destId="{3C6066A3-8E36-4D58-AFB9-159966547494}" srcOrd="1" destOrd="0" presId="urn:microsoft.com/office/officeart/2005/8/layout/process2"/>
    <dgm:cxn modelId="{841AB268-8283-45AF-9AA0-CE1AF173FCEF}" srcId="{09C97CF2-3012-4925-8B54-E1FDF8BAFFE4}" destId="{2E359515-E047-4404-A2DF-E8D5A36F2356}" srcOrd="0" destOrd="0" parTransId="{7A2CF127-2C7A-4705-9D99-05B719543C84}" sibTransId="{4A180813-126A-4E4F-9CD0-E63CF778447A}"/>
    <dgm:cxn modelId="{D6DFCE0C-B14E-456D-893E-4B75727AFB7B}" type="presOf" srcId="{0814777D-B53A-48A8-BD96-D1CECC9F9762}" destId="{7E6DDCD6-4E40-405E-BBC5-EFA2FF332B3D}" srcOrd="0" destOrd="0" presId="urn:microsoft.com/office/officeart/2005/8/layout/process2"/>
    <dgm:cxn modelId="{2DFACA71-B410-4031-8463-0119123CA223}" type="presOf" srcId="{09C97CF2-3012-4925-8B54-E1FDF8BAFFE4}" destId="{27CC4C0D-8925-4542-BE0F-AB0614C50CA9}" srcOrd="0" destOrd="0" presId="urn:microsoft.com/office/officeart/2005/8/layout/process2"/>
    <dgm:cxn modelId="{D86FCA81-22E5-4DFE-89A0-9B4A02D1041C}" type="presOf" srcId="{9E3C6281-C636-4093-93ED-77AF7441DB8E}" destId="{124110B3-CB5B-4DDE-AC78-B8DB17BEB1EA}" srcOrd="0" destOrd="0" presId="urn:microsoft.com/office/officeart/2005/8/layout/process2"/>
    <dgm:cxn modelId="{EAE7A60F-ABC8-410C-8A70-8DAF21782B5D}" type="presParOf" srcId="{27CC4C0D-8925-4542-BE0F-AB0614C50CA9}" destId="{75215FA8-D7E0-4B26-AEA8-A8F26E354190}" srcOrd="0" destOrd="0" presId="urn:microsoft.com/office/officeart/2005/8/layout/process2"/>
    <dgm:cxn modelId="{6F67C0A5-B4B8-4910-86F3-ABA95378DB56}" type="presParOf" srcId="{27CC4C0D-8925-4542-BE0F-AB0614C50CA9}" destId="{11A8A8B8-6D22-483E-B0D0-C795E365DB45}" srcOrd="1" destOrd="0" presId="urn:microsoft.com/office/officeart/2005/8/layout/process2"/>
    <dgm:cxn modelId="{3770F399-F926-4AAA-ACD3-7B1EFF7272F4}" type="presParOf" srcId="{11A8A8B8-6D22-483E-B0D0-C795E365DB45}" destId="{3C6066A3-8E36-4D58-AFB9-159966547494}" srcOrd="0" destOrd="0" presId="urn:microsoft.com/office/officeart/2005/8/layout/process2"/>
    <dgm:cxn modelId="{8DE81599-5108-43F3-A296-79CA5F19F343}" type="presParOf" srcId="{27CC4C0D-8925-4542-BE0F-AB0614C50CA9}" destId="{7E6DDCD6-4E40-405E-BBC5-EFA2FF332B3D}" srcOrd="2" destOrd="0" presId="urn:microsoft.com/office/officeart/2005/8/layout/process2"/>
    <dgm:cxn modelId="{5AC4E96F-9A24-4859-A7D4-20B60DE490B4}" type="presParOf" srcId="{27CC4C0D-8925-4542-BE0F-AB0614C50CA9}" destId="{CD25BE74-ABDD-47C5-8AE7-5680D32A161B}" srcOrd="3" destOrd="0" presId="urn:microsoft.com/office/officeart/2005/8/layout/process2"/>
    <dgm:cxn modelId="{A3CB1E05-5C98-437C-9E64-587EA233C829}" type="presParOf" srcId="{CD25BE74-ABDD-47C5-8AE7-5680D32A161B}" destId="{4A47B4FC-0913-4AE0-AC58-D3E5BCB22487}" srcOrd="0" destOrd="0" presId="urn:microsoft.com/office/officeart/2005/8/layout/process2"/>
    <dgm:cxn modelId="{428C38B3-412F-47DA-AAB7-A4C993BC4832}" type="presParOf" srcId="{27CC4C0D-8925-4542-BE0F-AB0614C50CA9}" destId="{6ABA2AA6-17D5-493B-9219-09E067B1AB4E}" srcOrd="4" destOrd="0" presId="urn:microsoft.com/office/officeart/2005/8/layout/process2"/>
    <dgm:cxn modelId="{45DB856E-61A8-4B17-8334-21247D5C782F}" type="presParOf" srcId="{27CC4C0D-8925-4542-BE0F-AB0614C50CA9}" destId="{124110B3-CB5B-4DDE-AC78-B8DB17BEB1EA}" srcOrd="5" destOrd="0" presId="urn:microsoft.com/office/officeart/2005/8/layout/process2"/>
    <dgm:cxn modelId="{95468936-5BCD-4AD7-B9D7-5859834374EF}" type="presParOf" srcId="{124110B3-CB5B-4DDE-AC78-B8DB17BEB1EA}" destId="{2F50CFA4-D988-492F-997A-4C3792E15DD9}" srcOrd="0" destOrd="0" presId="urn:microsoft.com/office/officeart/2005/8/layout/process2"/>
    <dgm:cxn modelId="{02B859F1-3280-40E3-98C4-E0F7F317A46F}" type="presParOf" srcId="{27CC4C0D-8925-4542-BE0F-AB0614C50CA9}" destId="{7743459C-703F-46B1-B289-E054AF861D8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A31533-4199-4133-947E-6A139FF7C910}" type="doc">
      <dgm:prSet loTypeId="urn:microsoft.com/office/officeart/2005/8/layout/chevron2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9354C3F-1BCA-427D-B964-880E028E1EC3}">
      <dgm:prSet phldrT="[Текст]"/>
      <dgm:spPr/>
      <dgm:t>
        <a:bodyPr/>
        <a:lstStyle/>
        <a:p>
          <a:r>
            <a:rPr lang="ru-RU" dirty="0" smtClean="0"/>
            <a:t>начало</a:t>
          </a:r>
          <a:endParaRPr lang="ru-RU" dirty="0"/>
        </a:p>
      </dgm:t>
    </dgm:pt>
    <dgm:pt modelId="{F553F4B2-7172-41CE-8FFC-550A74D9DFD3}" type="parTrans" cxnId="{30473616-E122-4448-8CEE-FF183EA23E13}">
      <dgm:prSet/>
      <dgm:spPr/>
      <dgm:t>
        <a:bodyPr/>
        <a:lstStyle/>
        <a:p>
          <a:endParaRPr lang="ru-RU"/>
        </a:p>
      </dgm:t>
    </dgm:pt>
    <dgm:pt modelId="{52EB122C-DA19-4C90-9A43-072487A3CBAF}" type="sibTrans" cxnId="{30473616-E122-4448-8CEE-FF183EA23E13}">
      <dgm:prSet/>
      <dgm:spPr/>
      <dgm:t>
        <a:bodyPr/>
        <a:lstStyle/>
        <a:p>
          <a:endParaRPr lang="ru-RU"/>
        </a:p>
      </dgm:t>
    </dgm:pt>
    <dgm:pt modelId="{0563454F-30E4-4AB1-97EA-D953A2B5A82E}">
      <dgm:prSet phldrT="[Текст]" custT="1"/>
      <dgm:spPr/>
      <dgm:t>
        <a:bodyPr/>
        <a:lstStyle/>
        <a:p>
          <a:r>
            <a:rPr lang="ru-RU" sz="2800" dirty="0" smtClean="0"/>
            <a:t>ритуал начала занятий</a:t>
          </a:r>
          <a:endParaRPr lang="ru-RU" sz="2800" dirty="0"/>
        </a:p>
      </dgm:t>
    </dgm:pt>
    <dgm:pt modelId="{660359C3-2089-4B95-B807-5952B02095D7}" type="parTrans" cxnId="{8FCC20BF-458B-45B8-9DF7-6B08EB41F1A5}">
      <dgm:prSet/>
      <dgm:spPr/>
      <dgm:t>
        <a:bodyPr/>
        <a:lstStyle/>
        <a:p>
          <a:endParaRPr lang="ru-RU"/>
        </a:p>
      </dgm:t>
    </dgm:pt>
    <dgm:pt modelId="{53762DAF-81A3-4003-B2CA-0B7BE486B90B}" type="sibTrans" cxnId="{8FCC20BF-458B-45B8-9DF7-6B08EB41F1A5}">
      <dgm:prSet/>
      <dgm:spPr/>
      <dgm:t>
        <a:bodyPr/>
        <a:lstStyle/>
        <a:p>
          <a:endParaRPr lang="ru-RU"/>
        </a:p>
      </dgm:t>
    </dgm:pt>
    <dgm:pt modelId="{AAB7C34A-05F2-48B7-AD0F-F458FE0ECD4A}">
      <dgm:prSet phldrT="[Текст]"/>
      <dgm:spPr/>
      <dgm:t>
        <a:bodyPr/>
        <a:lstStyle/>
        <a:p>
          <a:r>
            <a:rPr lang="ru-RU" dirty="0" smtClean="0"/>
            <a:t>Основная часть</a:t>
          </a:r>
          <a:endParaRPr lang="ru-RU" dirty="0"/>
        </a:p>
      </dgm:t>
    </dgm:pt>
    <dgm:pt modelId="{29AF9F64-2D85-4437-8A5A-3EB930847AC5}" type="parTrans" cxnId="{6886EFF8-D1C0-4C4C-8408-267D2E32AD63}">
      <dgm:prSet/>
      <dgm:spPr/>
      <dgm:t>
        <a:bodyPr/>
        <a:lstStyle/>
        <a:p>
          <a:endParaRPr lang="ru-RU"/>
        </a:p>
      </dgm:t>
    </dgm:pt>
    <dgm:pt modelId="{9C684757-8C09-4A0B-AD93-79974F017CDC}" type="sibTrans" cxnId="{6886EFF8-D1C0-4C4C-8408-267D2E32AD63}">
      <dgm:prSet/>
      <dgm:spPr/>
      <dgm:t>
        <a:bodyPr/>
        <a:lstStyle/>
        <a:p>
          <a:endParaRPr lang="ru-RU"/>
        </a:p>
      </dgm:t>
    </dgm:pt>
    <dgm:pt modelId="{DC7FF2D7-F703-4C94-B61F-107E2835FC81}">
      <dgm:prSet phldrT="[Текст]" custT="1"/>
      <dgm:spPr/>
      <dgm:t>
        <a:bodyPr/>
        <a:lstStyle/>
        <a:p>
          <a:r>
            <a:rPr lang="ru-RU" sz="2400" dirty="0" smtClean="0"/>
            <a:t>ознакомление с эмоцией,</a:t>
          </a:r>
          <a:endParaRPr lang="ru-RU" sz="2400" dirty="0"/>
        </a:p>
      </dgm:t>
    </dgm:pt>
    <dgm:pt modelId="{E4627EC7-50E8-46CC-9CF0-CCF379D03334}" type="parTrans" cxnId="{37F36951-90DD-4295-BAAD-790EA73A592F}">
      <dgm:prSet/>
      <dgm:spPr/>
      <dgm:t>
        <a:bodyPr/>
        <a:lstStyle/>
        <a:p>
          <a:endParaRPr lang="ru-RU"/>
        </a:p>
      </dgm:t>
    </dgm:pt>
    <dgm:pt modelId="{EC212B7A-D933-4D74-8E76-71CFD759E67C}" type="sibTrans" cxnId="{37F36951-90DD-4295-BAAD-790EA73A592F}">
      <dgm:prSet/>
      <dgm:spPr/>
      <dgm:t>
        <a:bodyPr/>
        <a:lstStyle/>
        <a:p>
          <a:endParaRPr lang="ru-RU"/>
        </a:p>
      </dgm:t>
    </dgm:pt>
    <dgm:pt modelId="{24B45F62-E17F-43EE-AC77-FF212740A701}">
      <dgm:prSet phldrT="[Текст]"/>
      <dgm:spPr/>
      <dgm:t>
        <a:bodyPr/>
        <a:lstStyle/>
        <a:p>
          <a:r>
            <a:rPr lang="ru-RU" dirty="0" smtClean="0"/>
            <a:t>закрепление</a:t>
          </a:r>
          <a:endParaRPr lang="ru-RU" dirty="0"/>
        </a:p>
      </dgm:t>
    </dgm:pt>
    <dgm:pt modelId="{7CD92135-B0DB-4CD1-BDEC-2360B470B71C}" type="parTrans" cxnId="{A5AB49A9-A18F-40BC-A5F4-AB7964145597}">
      <dgm:prSet/>
      <dgm:spPr/>
      <dgm:t>
        <a:bodyPr/>
        <a:lstStyle/>
        <a:p>
          <a:endParaRPr lang="ru-RU"/>
        </a:p>
      </dgm:t>
    </dgm:pt>
    <dgm:pt modelId="{9553A0EE-9EC6-4F6C-B1A8-633748D8F316}" type="sibTrans" cxnId="{A5AB49A9-A18F-40BC-A5F4-AB7964145597}">
      <dgm:prSet/>
      <dgm:spPr/>
      <dgm:t>
        <a:bodyPr/>
        <a:lstStyle/>
        <a:p>
          <a:endParaRPr lang="ru-RU"/>
        </a:p>
      </dgm:t>
    </dgm:pt>
    <dgm:pt modelId="{4259B36B-DBA3-4473-8F59-EE4D4B23ECF8}">
      <dgm:prSet phldrT="[Текст]" custT="1"/>
      <dgm:spPr/>
      <dgm:t>
        <a:bodyPr/>
        <a:lstStyle/>
        <a:p>
          <a:r>
            <a:rPr lang="ru-RU" sz="2400" dirty="0" smtClean="0"/>
            <a:t>игры, упражнения, направленные на закрепление полученных знаний</a:t>
          </a:r>
          <a:endParaRPr lang="ru-RU" sz="2400" dirty="0"/>
        </a:p>
      </dgm:t>
    </dgm:pt>
    <dgm:pt modelId="{060716D0-F981-490B-8CFC-2F9E4D77766E}" type="parTrans" cxnId="{E1D623A5-9A4F-480F-AB2A-9D35300B2F85}">
      <dgm:prSet/>
      <dgm:spPr/>
      <dgm:t>
        <a:bodyPr/>
        <a:lstStyle/>
        <a:p>
          <a:endParaRPr lang="ru-RU"/>
        </a:p>
      </dgm:t>
    </dgm:pt>
    <dgm:pt modelId="{BAD8C74E-AF68-4BB8-8EAA-04D93DD382F5}" type="sibTrans" cxnId="{E1D623A5-9A4F-480F-AB2A-9D35300B2F85}">
      <dgm:prSet/>
      <dgm:spPr/>
      <dgm:t>
        <a:bodyPr/>
        <a:lstStyle/>
        <a:p>
          <a:endParaRPr lang="ru-RU"/>
        </a:p>
      </dgm:t>
    </dgm:pt>
    <dgm:pt modelId="{DB61EC0C-B498-4CC9-9D66-E24E4E2875A5}">
      <dgm:prSet phldrT="[Текст]" custT="1"/>
      <dgm:spPr/>
      <dgm:t>
        <a:bodyPr/>
        <a:lstStyle/>
        <a:p>
          <a:endParaRPr lang="ru-RU" sz="2000" dirty="0"/>
        </a:p>
      </dgm:t>
    </dgm:pt>
    <dgm:pt modelId="{12D9C638-CB3E-430F-B8DE-16AF8B13BF44}" type="parTrans" cxnId="{C66E9714-D7E1-400B-ABB7-C28DE805ECF8}">
      <dgm:prSet/>
      <dgm:spPr/>
      <dgm:t>
        <a:bodyPr/>
        <a:lstStyle/>
        <a:p>
          <a:endParaRPr lang="ru-RU"/>
        </a:p>
      </dgm:t>
    </dgm:pt>
    <dgm:pt modelId="{69132D40-48C3-4465-9D20-D024D7BF47AB}" type="sibTrans" cxnId="{C66E9714-D7E1-400B-ABB7-C28DE805ECF8}">
      <dgm:prSet/>
      <dgm:spPr/>
      <dgm:t>
        <a:bodyPr/>
        <a:lstStyle/>
        <a:p>
          <a:endParaRPr lang="ru-RU"/>
        </a:p>
      </dgm:t>
    </dgm:pt>
    <dgm:pt modelId="{572A478A-ADF6-48F9-9644-912A5D5539CE}">
      <dgm:prSet phldrT="[Текст]" custT="1"/>
      <dgm:spPr/>
      <dgm:t>
        <a:bodyPr/>
        <a:lstStyle/>
        <a:p>
          <a:r>
            <a:rPr lang="ru-RU" sz="2400" dirty="0" smtClean="0"/>
            <a:t>её проигрывание в форме эвристической беседы, игр</a:t>
          </a:r>
          <a:endParaRPr lang="ru-RU" sz="2400" dirty="0"/>
        </a:p>
      </dgm:t>
    </dgm:pt>
    <dgm:pt modelId="{B43320CF-FF58-4FD7-9894-3111F8E63046}" type="parTrans" cxnId="{E5AB72A1-03E1-42B4-A9F8-66DD926A7B1D}">
      <dgm:prSet/>
      <dgm:spPr/>
      <dgm:t>
        <a:bodyPr/>
        <a:lstStyle/>
        <a:p>
          <a:endParaRPr lang="ru-RU"/>
        </a:p>
      </dgm:t>
    </dgm:pt>
    <dgm:pt modelId="{1D8357C7-8B54-4849-AFEA-2E792E9DAFC0}" type="sibTrans" cxnId="{E5AB72A1-03E1-42B4-A9F8-66DD926A7B1D}">
      <dgm:prSet/>
      <dgm:spPr/>
      <dgm:t>
        <a:bodyPr/>
        <a:lstStyle/>
        <a:p>
          <a:endParaRPr lang="ru-RU"/>
        </a:p>
      </dgm:t>
    </dgm:pt>
    <dgm:pt modelId="{D2B35502-46A4-4BA3-90B6-B30AF617CCDE}">
      <dgm:prSet/>
      <dgm:spPr/>
      <dgm:t>
        <a:bodyPr/>
        <a:lstStyle/>
        <a:p>
          <a:r>
            <a:rPr lang="ru-RU" dirty="0" smtClean="0"/>
            <a:t>окончание</a:t>
          </a:r>
          <a:endParaRPr lang="ru-RU" dirty="0"/>
        </a:p>
      </dgm:t>
    </dgm:pt>
    <dgm:pt modelId="{2E41BA0B-9BD4-4C8B-8AD6-6C16291C20F8}" type="parTrans" cxnId="{D6A959E7-314D-44A1-BE94-E3329D1397CB}">
      <dgm:prSet/>
      <dgm:spPr/>
      <dgm:t>
        <a:bodyPr/>
        <a:lstStyle/>
        <a:p>
          <a:endParaRPr lang="ru-RU"/>
        </a:p>
      </dgm:t>
    </dgm:pt>
    <dgm:pt modelId="{BC064B67-A7DE-4801-8597-B3D8FF8BBB8A}" type="sibTrans" cxnId="{D6A959E7-314D-44A1-BE94-E3329D1397CB}">
      <dgm:prSet/>
      <dgm:spPr/>
      <dgm:t>
        <a:bodyPr/>
        <a:lstStyle/>
        <a:p>
          <a:endParaRPr lang="ru-RU"/>
        </a:p>
      </dgm:t>
    </dgm:pt>
    <dgm:pt modelId="{6FD09911-892D-40C3-9FF8-9B4D30667D0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релаксационные упражнения, обсуждение занятия,</a:t>
          </a:r>
        </a:p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ритуал окончания занятий, </a:t>
          </a:r>
          <a:endParaRPr lang="ru-RU" dirty="0"/>
        </a:p>
      </dgm:t>
    </dgm:pt>
    <dgm:pt modelId="{9AE9D4AF-AE07-4581-B834-EA64FE1829D3}" type="parTrans" cxnId="{B6B19A60-98BA-4A5A-8981-D93380046CCB}">
      <dgm:prSet/>
      <dgm:spPr/>
      <dgm:t>
        <a:bodyPr/>
        <a:lstStyle/>
        <a:p>
          <a:endParaRPr lang="ru-RU"/>
        </a:p>
      </dgm:t>
    </dgm:pt>
    <dgm:pt modelId="{41862376-5CF5-4AFC-B177-B39EC4227379}" type="sibTrans" cxnId="{B6B19A60-98BA-4A5A-8981-D93380046CCB}">
      <dgm:prSet/>
      <dgm:spPr/>
      <dgm:t>
        <a:bodyPr/>
        <a:lstStyle/>
        <a:p>
          <a:endParaRPr lang="ru-RU"/>
        </a:p>
      </dgm:t>
    </dgm:pt>
    <dgm:pt modelId="{A9FFEDC6-55FD-42F0-B238-71390B84B939}" type="pres">
      <dgm:prSet presAssocID="{85A31533-4199-4133-947E-6A139FF7C9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3519F6-71A3-4E75-854F-2A8B3C4E2D22}" type="pres">
      <dgm:prSet presAssocID="{D9354C3F-1BCA-427D-B964-880E028E1EC3}" presName="composite" presStyleCnt="0"/>
      <dgm:spPr/>
      <dgm:t>
        <a:bodyPr/>
        <a:lstStyle/>
        <a:p>
          <a:endParaRPr lang="ru-RU"/>
        </a:p>
      </dgm:t>
    </dgm:pt>
    <dgm:pt modelId="{EF3EC3CD-7EE1-44A8-B78A-E9F3EEA10DFD}" type="pres">
      <dgm:prSet presAssocID="{D9354C3F-1BCA-427D-B964-880E028E1E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DA117-C6A3-4BD0-AE1E-1DF61A1F563E}" type="pres">
      <dgm:prSet presAssocID="{D9354C3F-1BCA-427D-B964-880E028E1EC3}" presName="descendantText" presStyleLbl="alignAcc1" presStyleIdx="0" presStyleCnt="4" custLinFactNeighborX="1413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621DF-1BD0-4114-BB9C-A0AE1A432921}" type="pres">
      <dgm:prSet presAssocID="{52EB122C-DA19-4C90-9A43-072487A3CBAF}" presName="sp" presStyleCnt="0"/>
      <dgm:spPr/>
      <dgm:t>
        <a:bodyPr/>
        <a:lstStyle/>
        <a:p>
          <a:endParaRPr lang="ru-RU"/>
        </a:p>
      </dgm:t>
    </dgm:pt>
    <dgm:pt modelId="{DCD0928B-76C7-4FF8-B033-CFD96700F7EB}" type="pres">
      <dgm:prSet presAssocID="{AAB7C34A-05F2-48B7-AD0F-F458FE0ECD4A}" presName="composite" presStyleCnt="0"/>
      <dgm:spPr/>
      <dgm:t>
        <a:bodyPr/>
        <a:lstStyle/>
        <a:p>
          <a:endParaRPr lang="ru-RU"/>
        </a:p>
      </dgm:t>
    </dgm:pt>
    <dgm:pt modelId="{61D6D11E-6212-499E-B14D-3013396F9EC9}" type="pres">
      <dgm:prSet presAssocID="{AAB7C34A-05F2-48B7-AD0F-F458FE0ECD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FF5D2-C935-4E01-863C-01A2AC75637D}" type="pres">
      <dgm:prSet presAssocID="{AAB7C34A-05F2-48B7-AD0F-F458FE0ECD4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BC596-C193-4ADE-9E07-EBC6B6330515}" type="pres">
      <dgm:prSet presAssocID="{9C684757-8C09-4A0B-AD93-79974F017CDC}" presName="sp" presStyleCnt="0"/>
      <dgm:spPr/>
      <dgm:t>
        <a:bodyPr/>
        <a:lstStyle/>
        <a:p>
          <a:endParaRPr lang="ru-RU"/>
        </a:p>
      </dgm:t>
    </dgm:pt>
    <dgm:pt modelId="{4A6F4BA3-C369-4DDF-8CB1-6E5B170EB51A}" type="pres">
      <dgm:prSet presAssocID="{24B45F62-E17F-43EE-AC77-FF212740A701}" presName="composite" presStyleCnt="0"/>
      <dgm:spPr/>
      <dgm:t>
        <a:bodyPr/>
        <a:lstStyle/>
        <a:p>
          <a:endParaRPr lang="ru-RU"/>
        </a:p>
      </dgm:t>
    </dgm:pt>
    <dgm:pt modelId="{CD538A92-0F30-45C3-8CEF-BE7CC683994B}" type="pres">
      <dgm:prSet presAssocID="{24B45F62-E17F-43EE-AC77-FF212740A70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4CB19-1F15-4F97-9B18-82A043546907}" type="pres">
      <dgm:prSet presAssocID="{24B45F62-E17F-43EE-AC77-FF212740A70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BE243-FF5D-4C2E-AB14-DCD3AE680043}" type="pres">
      <dgm:prSet presAssocID="{9553A0EE-9EC6-4F6C-B1A8-633748D8F316}" presName="sp" presStyleCnt="0"/>
      <dgm:spPr/>
      <dgm:t>
        <a:bodyPr/>
        <a:lstStyle/>
        <a:p>
          <a:endParaRPr lang="ru-RU"/>
        </a:p>
      </dgm:t>
    </dgm:pt>
    <dgm:pt modelId="{DB22D98B-A66D-413D-8B22-565DCF582400}" type="pres">
      <dgm:prSet presAssocID="{D2B35502-46A4-4BA3-90B6-B30AF617CCDE}" presName="composite" presStyleCnt="0"/>
      <dgm:spPr/>
      <dgm:t>
        <a:bodyPr/>
        <a:lstStyle/>
        <a:p>
          <a:endParaRPr lang="ru-RU"/>
        </a:p>
      </dgm:t>
    </dgm:pt>
    <dgm:pt modelId="{E5669BDE-1E7E-424A-8DF5-7AAA526BC33D}" type="pres">
      <dgm:prSet presAssocID="{D2B35502-46A4-4BA3-90B6-B30AF617CC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07F46-45D6-4CE1-90AA-104E33D6C237}" type="pres">
      <dgm:prSet presAssocID="{D2B35502-46A4-4BA3-90B6-B30AF617CCDE}" presName="descendantText" presStyleLbl="alignAcc1" presStyleIdx="3" presStyleCnt="4" custLinFactNeighborY="-1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D6B4B-34F1-46EF-8A39-B9616EDD446F}" type="presOf" srcId="{0563454F-30E4-4AB1-97EA-D953A2B5A82E}" destId="{C25DA117-C6A3-4BD0-AE1E-1DF61A1F563E}" srcOrd="0" destOrd="0" presId="urn:microsoft.com/office/officeart/2005/8/layout/chevron2"/>
    <dgm:cxn modelId="{D6A959E7-314D-44A1-BE94-E3329D1397CB}" srcId="{85A31533-4199-4133-947E-6A139FF7C910}" destId="{D2B35502-46A4-4BA3-90B6-B30AF617CCDE}" srcOrd="3" destOrd="0" parTransId="{2E41BA0B-9BD4-4C8B-8AD6-6C16291C20F8}" sibTransId="{BC064B67-A7DE-4801-8597-B3D8FF8BBB8A}"/>
    <dgm:cxn modelId="{0912D052-BEF5-46E3-B8B6-C2AAD9E9D365}" type="presOf" srcId="{6FD09911-892D-40C3-9FF8-9B4D30667D0D}" destId="{EFF07F46-45D6-4CE1-90AA-104E33D6C237}" srcOrd="0" destOrd="0" presId="urn:microsoft.com/office/officeart/2005/8/layout/chevron2"/>
    <dgm:cxn modelId="{E5AB72A1-03E1-42B4-A9F8-66DD926A7B1D}" srcId="{AAB7C34A-05F2-48B7-AD0F-F458FE0ECD4A}" destId="{572A478A-ADF6-48F9-9644-912A5D5539CE}" srcOrd="1" destOrd="0" parTransId="{B43320CF-FF58-4FD7-9894-3111F8E63046}" sibTransId="{1D8357C7-8B54-4849-AFEA-2E792E9DAFC0}"/>
    <dgm:cxn modelId="{8846E6DB-950F-463B-B5AD-2A2ACAEE9384}" type="presOf" srcId="{D2B35502-46A4-4BA3-90B6-B30AF617CCDE}" destId="{E5669BDE-1E7E-424A-8DF5-7AAA526BC33D}" srcOrd="0" destOrd="0" presId="urn:microsoft.com/office/officeart/2005/8/layout/chevron2"/>
    <dgm:cxn modelId="{81035E44-25B7-4306-B331-6339063C1EC0}" type="presOf" srcId="{24B45F62-E17F-43EE-AC77-FF212740A701}" destId="{CD538A92-0F30-45C3-8CEF-BE7CC683994B}" srcOrd="0" destOrd="0" presId="urn:microsoft.com/office/officeart/2005/8/layout/chevron2"/>
    <dgm:cxn modelId="{A322879E-2447-4C8F-A73B-392997D0B45C}" type="presOf" srcId="{572A478A-ADF6-48F9-9644-912A5D5539CE}" destId="{A4AFF5D2-C935-4E01-863C-01A2AC75637D}" srcOrd="0" destOrd="1" presId="urn:microsoft.com/office/officeart/2005/8/layout/chevron2"/>
    <dgm:cxn modelId="{E1D623A5-9A4F-480F-AB2A-9D35300B2F85}" srcId="{24B45F62-E17F-43EE-AC77-FF212740A701}" destId="{4259B36B-DBA3-4473-8F59-EE4D4B23ECF8}" srcOrd="0" destOrd="0" parTransId="{060716D0-F981-490B-8CFC-2F9E4D77766E}" sibTransId="{BAD8C74E-AF68-4BB8-8EAA-04D93DD382F5}"/>
    <dgm:cxn modelId="{BAF8B16F-0837-4CA2-899B-7A74D4B12A6B}" type="presOf" srcId="{DC7FF2D7-F703-4C94-B61F-107E2835FC81}" destId="{A4AFF5D2-C935-4E01-863C-01A2AC75637D}" srcOrd="0" destOrd="0" presId="urn:microsoft.com/office/officeart/2005/8/layout/chevron2"/>
    <dgm:cxn modelId="{A5AB49A9-A18F-40BC-A5F4-AB7964145597}" srcId="{85A31533-4199-4133-947E-6A139FF7C910}" destId="{24B45F62-E17F-43EE-AC77-FF212740A701}" srcOrd="2" destOrd="0" parTransId="{7CD92135-B0DB-4CD1-BDEC-2360B470B71C}" sibTransId="{9553A0EE-9EC6-4F6C-B1A8-633748D8F316}"/>
    <dgm:cxn modelId="{8386CBAA-82D1-488E-B9FB-DFD09BFF1443}" type="presOf" srcId="{AAB7C34A-05F2-48B7-AD0F-F458FE0ECD4A}" destId="{61D6D11E-6212-499E-B14D-3013396F9EC9}" srcOrd="0" destOrd="0" presId="urn:microsoft.com/office/officeart/2005/8/layout/chevron2"/>
    <dgm:cxn modelId="{30473616-E122-4448-8CEE-FF183EA23E13}" srcId="{85A31533-4199-4133-947E-6A139FF7C910}" destId="{D9354C3F-1BCA-427D-B964-880E028E1EC3}" srcOrd="0" destOrd="0" parTransId="{F553F4B2-7172-41CE-8FFC-550A74D9DFD3}" sibTransId="{52EB122C-DA19-4C90-9A43-072487A3CBAF}"/>
    <dgm:cxn modelId="{B6B19A60-98BA-4A5A-8981-D93380046CCB}" srcId="{D2B35502-46A4-4BA3-90B6-B30AF617CCDE}" destId="{6FD09911-892D-40C3-9FF8-9B4D30667D0D}" srcOrd="0" destOrd="0" parTransId="{9AE9D4AF-AE07-4581-B834-EA64FE1829D3}" sibTransId="{41862376-5CF5-4AFC-B177-B39EC4227379}"/>
    <dgm:cxn modelId="{B5575BBF-609E-46E4-99CC-39661DFCACD2}" type="presOf" srcId="{4259B36B-DBA3-4473-8F59-EE4D4B23ECF8}" destId="{7B54CB19-1F15-4F97-9B18-82A043546907}" srcOrd="0" destOrd="0" presId="urn:microsoft.com/office/officeart/2005/8/layout/chevron2"/>
    <dgm:cxn modelId="{777D365B-5080-4D7C-A8A6-9E4B4A5213A3}" type="presOf" srcId="{DB61EC0C-B498-4CC9-9D66-E24E4E2875A5}" destId="{7B54CB19-1F15-4F97-9B18-82A043546907}" srcOrd="0" destOrd="1" presId="urn:microsoft.com/office/officeart/2005/8/layout/chevron2"/>
    <dgm:cxn modelId="{37F36951-90DD-4295-BAAD-790EA73A592F}" srcId="{AAB7C34A-05F2-48B7-AD0F-F458FE0ECD4A}" destId="{DC7FF2D7-F703-4C94-B61F-107E2835FC81}" srcOrd="0" destOrd="0" parTransId="{E4627EC7-50E8-46CC-9CF0-CCF379D03334}" sibTransId="{EC212B7A-D933-4D74-8E76-71CFD759E67C}"/>
    <dgm:cxn modelId="{0EC50B05-EB13-4CA0-BE72-310AD8701DB9}" type="presOf" srcId="{D9354C3F-1BCA-427D-B964-880E028E1EC3}" destId="{EF3EC3CD-7EE1-44A8-B78A-E9F3EEA10DFD}" srcOrd="0" destOrd="0" presId="urn:microsoft.com/office/officeart/2005/8/layout/chevron2"/>
    <dgm:cxn modelId="{D30697CB-7A6A-4466-8ECD-CEB2E784F9A4}" type="presOf" srcId="{85A31533-4199-4133-947E-6A139FF7C910}" destId="{A9FFEDC6-55FD-42F0-B238-71390B84B939}" srcOrd="0" destOrd="0" presId="urn:microsoft.com/office/officeart/2005/8/layout/chevron2"/>
    <dgm:cxn modelId="{6886EFF8-D1C0-4C4C-8408-267D2E32AD63}" srcId="{85A31533-4199-4133-947E-6A139FF7C910}" destId="{AAB7C34A-05F2-48B7-AD0F-F458FE0ECD4A}" srcOrd="1" destOrd="0" parTransId="{29AF9F64-2D85-4437-8A5A-3EB930847AC5}" sibTransId="{9C684757-8C09-4A0B-AD93-79974F017CDC}"/>
    <dgm:cxn modelId="{8FCC20BF-458B-45B8-9DF7-6B08EB41F1A5}" srcId="{D9354C3F-1BCA-427D-B964-880E028E1EC3}" destId="{0563454F-30E4-4AB1-97EA-D953A2B5A82E}" srcOrd="0" destOrd="0" parTransId="{660359C3-2089-4B95-B807-5952B02095D7}" sibTransId="{53762DAF-81A3-4003-B2CA-0B7BE486B90B}"/>
    <dgm:cxn modelId="{C66E9714-D7E1-400B-ABB7-C28DE805ECF8}" srcId="{24B45F62-E17F-43EE-AC77-FF212740A701}" destId="{DB61EC0C-B498-4CC9-9D66-E24E4E2875A5}" srcOrd="1" destOrd="0" parTransId="{12D9C638-CB3E-430F-B8DE-16AF8B13BF44}" sibTransId="{69132D40-48C3-4465-9D20-D024D7BF47AB}"/>
    <dgm:cxn modelId="{30896FE0-8009-468E-8F97-1D13179AE7B5}" type="presParOf" srcId="{A9FFEDC6-55FD-42F0-B238-71390B84B939}" destId="{CE3519F6-71A3-4E75-854F-2A8B3C4E2D22}" srcOrd="0" destOrd="0" presId="urn:microsoft.com/office/officeart/2005/8/layout/chevron2"/>
    <dgm:cxn modelId="{88E297FB-2ABB-4AFF-A1F4-75D0BD569AF2}" type="presParOf" srcId="{CE3519F6-71A3-4E75-854F-2A8B3C4E2D22}" destId="{EF3EC3CD-7EE1-44A8-B78A-E9F3EEA10DFD}" srcOrd="0" destOrd="0" presId="urn:microsoft.com/office/officeart/2005/8/layout/chevron2"/>
    <dgm:cxn modelId="{34438047-EB3A-4182-8591-EBACAC1E0B6E}" type="presParOf" srcId="{CE3519F6-71A3-4E75-854F-2A8B3C4E2D22}" destId="{C25DA117-C6A3-4BD0-AE1E-1DF61A1F563E}" srcOrd="1" destOrd="0" presId="urn:microsoft.com/office/officeart/2005/8/layout/chevron2"/>
    <dgm:cxn modelId="{A1E97B45-432C-4B0A-BDE9-E7CED3A2DF50}" type="presParOf" srcId="{A9FFEDC6-55FD-42F0-B238-71390B84B939}" destId="{E7C621DF-1BD0-4114-BB9C-A0AE1A432921}" srcOrd="1" destOrd="0" presId="urn:microsoft.com/office/officeart/2005/8/layout/chevron2"/>
    <dgm:cxn modelId="{992E3AAC-8182-40F2-BEEA-65B1495FB182}" type="presParOf" srcId="{A9FFEDC6-55FD-42F0-B238-71390B84B939}" destId="{DCD0928B-76C7-4FF8-B033-CFD96700F7EB}" srcOrd="2" destOrd="0" presId="urn:microsoft.com/office/officeart/2005/8/layout/chevron2"/>
    <dgm:cxn modelId="{982A8990-E6DC-490D-B393-351CB2BC7662}" type="presParOf" srcId="{DCD0928B-76C7-4FF8-B033-CFD96700F7EB}" destId="{61D6D11E-6212-499E-B14D-3013396F9EC9}" srcOrd="0" destOrd="0" presId="urn:microsoft.com/office/officeart/2005/8/layout/chevron2"/>
    <dgm:cxn modelId="{05333A15-4F57-498C-AA1D-07F1F426312E}" type="presParOf" srcId="{DCD0928B-76C7-4FF8-B033-CFD96700F7EB}" destId="{A4AFF5D2-C935-4E01-863C-01A2AC75637D}" srcOrd="1" destOrd="0" presId="urn:microsoft.com/office/officeart/2005/8/layout/chevron2"/>
    <dgm:cxn modelId="{701252FB-7458-44D2-AA5F-E90942EB223E}" type="presParOf" srcId="{A9FFEDC6-55FD-42F0-B238-71390B84B939}" destId="{331BC596-C193-4ADE-9E07-EBC6B6330515}" srcOrd="3" destOrd="0" presId="urn:microsoft.com/office/officeart/2005/8/layout/chevron2"/>
    <dgm:cxn modelId="{32AACF38-CDD4-410F-9F6A-4805CDBB05FF}" type="presParOf" srcId="{A9FFEDC6-55FD-42F0-B238-71390B84B939}" destId="{4A6F4BA3-C369-4DDF-8CB1-6E5B170EB51A}" srcOrd="4" destOrd="0" presId="urn:microsoft.com/office/officeart/2005/8/layout/chevron2"/>
    <dgm:cxn modelId="{3782A8A7-446B-4F3C-ADF8-BE6E87CBC228}" type="presParOf" srcId="{4A6F4BA3-C369-4DDF-8CB1-6E5B170EB51A}" destId="{CD538A92-0F30-45C3-8CEF-BE7CC683994B}" srcOrd="0" destOrd="0" presId="urn:microsoft.com/office/officeart/2005/8/layout/chevron2"/>
    <dgm:cxn modelId="{4B4186D5-E256-4B85-AF09-D14A894FC0D2}" type="presParOf" srcId="{4A6F4BA3-C369-4DDF-8CB1-6E5B170EB51A}" destId="{7B54CB19-1F15-4F97-9B18-82A043546907}" srcOrd="1" destOrd="0" presId="urn:microsoft.com/office/officeart/2005/8/layout/chevron2"/>
    <dgm:cxn modelId="{5B9C18E3-313D-4C3F-B06D-27A4DE336736}" type="presParOf" srcId="{A9FFEDC6-55FD-42F0-B238-71390B84B939}" destId="{A14BE243-FF5D-4C2E-AB14-DCD3AE680043}" srcOrd="5" destOrd="0" presId="urn:microsoft.com/office/officeart/2005/8/layout/chevron2"/>
    <dgm:cxn modelId="{D90043A0-E6FB-47CD-910B-7775BFFF3753}" type="presParOf" srcId="{A9FFEDC6-55FD-42F0-B238-71390B84B939}" destId="{DB22D98B-A66D-413D-8B22-565DCF582400}" srcOrd="6" destOrd="0" presId="urn:microsoft.com/office/officeart/2005/8/layout/chevron2"/>
    <dgm:cxn modelId="{568F769F-C828-48EA-AB82-F4DDC4DD45FB}" type="presParOf" srcId="{DB22D98B-A66D-413D-8B22-565DCF582400}" destId="{E5669BDE-1E7E-424A-8DF5-7AAA526BC33D}" srcOrd="0" destOrd="0" presId="urn:microsoft.com/office/officeart/2005/8/layout/chevron2"/>
    <dgm:cxn modelId="{C725B5C9-AC24-4AAB-BB22-CA39924F0BFB}" type="presParOf" srcId="{DB22D98B-A66D-413D-8B22-565DCF582400}" destId="{EFF07F46-45D6-4CE1-90AA-104E33D6C2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2EE09A-3783-4681-AAFB-D10A3A47C1A2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AD130870-FDF3-4007-BA4D-B8565DC5E9E0}">
      <dgm:prSet phldrT="[Текст]"/>
      <dgm:spPr/>
      <dgm:t>
        <a:bodyPr/>
        <a:lstStyle/>
        <a:p>
          <a:r>
            <a:rPr lang="ru-RU" dirty="0" smtClean="0"/>
            <a:t>Активизация самовыражения</a:t>
          </a:r>
          <a:endParaRPr lang="ru-RU" dirty="0"/>
        </a:p>
      </dgm:t>
    </dgm:pt>
    <dgm:pt modelId="{4887F02B-E6C7-48FA-9214-623C9CE0E6F3}" type="parTrans" cxnId="{8E9B2688-882C-4DFD-9277-A4776A83D6CC}">
      <dgm:prSet/>
      <dgm:spPr/>
      <dgm:t>
        <a:bodyPr/>
        <a:lstStyle/>
        <a:p>
          <a:endParaRPr lang="ru-RU"/>
        </a:p>
      </dgm:t>
    </dgm:pt>
    <dgm:pt modelId="{03722278-843D-4569-B26C-A4F0F946001B}" type="sibTrans" cxnId="{8E9B2688-882C-4DFD-9277-A4776A83D6CC}">
      <dgm:prSet/>
      <dgm:spPr/>
      <dgm:t>
        <a:bodyPr/>
        <a:lstStyle/>
        <a:p>
          <a:endParaRPr lang="ru-RU"/>
        </a:p>
      </dgm:t>
    </dgm:pt>
    <dgm:pt modelId="{E2C0EAB1-D9B3-45C5-B5BE-0B3474F4059D}">
      <dgm:prSet phldrT="[Текст]"/>
      <dgm:spPr/>
      <dgm:t>
        <a:bodyPr/>
        <a:lstStyle/>
        <a:p>
          <a:r>
            <a:rPr lang="ru-RU" dirty="0" smtClean="0"/>
            <a:t>Повышение уверенности в себе, самооценки</a:t>
          </a:r>
          <a:r>
            <a:rPr lang="en-US" dirty="0" smtClean="0"/>
            <a:t>;</a:t>
          </a:r>
          <a:endParaRPr lang="ru-RU" dirty="0"/>
        </a:p>
      </dgm:t>
    </dgm:pt>
    <dgm:pt modelId="{2E4D3A03-5C5F-42B4-82A0-1A6424CAECCB}" type="parTrans" cxnId="{8453AEA5-ADDE-4C50-B32F-57D61AF08641}">
      <dgm:prSet/>
      <dgm:spPr/>
      <dgm:t>
        <a:bodyPr/>
        <a:lstStyle/>
        <a:p>
          <a:endParaRPr lang="ru-RU"/>
        </a:p>
      </dgm:t>
    </dgm:pt>
    <dgm:pt modelId="{E35036AF-5D01-4933-826C-855584C024F7}" type="sibTrans" cxnId="{8453AEA5-ADDE-4C50-B32F-57D61AF08641}">
      <dgm:prSet/>
      <dgm:spPr/>
      <dgm:t>
        <a:bodyPr/>
        <a:lstStyle/>
        <a:p>
          <a:endParaRPr lang="ru-RU"/>
        </a:p>
      </dgm:t>
    </dgm:pt>
    <dgm:pt modelId="{C19D3194-F191-40EC-813E-FF633F41A03C}">
      <dgm:prSet phldrT="[Текст]"/>
      <dgm:spPr/>
      <dgm:t>
        <a:bodyPr/>
        <a:lstStyle/>
        <a:p>
          <a:r>
            <a:rPr lang="ru-RU" dirty="0" smtClean="0"/>
            <a:t>Развитие воображения, творческого мышления</a:t>
          </a:r>
          <a:r>
            <a:rPr lang="en-US" dirty="0" smtClean="0"/>
            <a:t>;</a:t>
          </a:r>
          <a:endParaRPr lang="ru-RU" dirty="0"/>
        </a:p>
      </dgm:t>
    </dgm:pt>
    <dgm:pt modelId="{8A14EAB1-F8B6-4D2C-8712-05EF24A67478}" type="parTrans" cxnId="{7DEF7807-2145-4BDC-9C34-8A8D65B25855}">
      <dgm:prSet/>
      <dgm:spPr/>
      <dgm:t>
        <a:bodyPr/>
        <a:lstStyle/>
        <a:p>
          <a:endParaRPr lang="ru-RU"/>
        </a:p>
      </dgm:t>
    </dgm:pt>
    <dgm:pt modelId="{B79D3EED-1EDF-491B-B3E7-11651EAE2127}" type="sibTrans" cxnId="{7DEF7807-2145-4BDC-9C34-8A8D65B25855}">
      <dgm:prSet/>
      <dgm:spPr/>
      <dgm:t>
        <a:bodyPr/>
        <a:lstStyle/>
        <a:p>
          <a:endParaRPr lang="ru-RU"/>
        </a:p>
      </dgm:t>
    </dgm:pt>
    <dgm:pt modelId="{232975C2-844C-4A9C-A00D-E340637D1133}">
      <dgm:prSet/>
      <dgm:spPr/>
      <dgm:t>
        <a:bodyPr/>
        <a:lstStyle/>
        <a:p>
          <a:r>
            <a:rPr lang="ru-RU" smtClean="0"/>
            <a:t>Рефлексия собственных эмоций</a:t>
          </a:r>
          <a:r>
            <a:rPr lang="en-US" smtClean="0"/>
            <a:t>;</a:t>
          </a:r>
          <a:endParaRPr lang="ru-RU" dirty="0" smtClean="0"/>
        </a:p>
      </dgm:t>
    </dgm:pt>
    <dgm:pt modelId="{BF8017F8-D0F7-41E8-A3F4-762B8CA9588F}" type="parTrans" cxnId="{59E592F6-A58E-4FCE-83C8-C9AFF91B3474}">
      <dgm:prSet/>
      <dgm:spPr/>
      <dgm:t>
        <a:bodyPr/>
        <a:lstStyle/>
        <a:p>
          <a:endParaRPr lang="ru-RU"/>
        </a:p>
      </dgm:t>
    </dgm:pt>
    <dgm:pt modelId="{F17B3024-5A5E-4E04-84DB-12EB4DFD61D4}" type="sibTrans" cxnId="{59E592F6-A58E-4FCE-83C8-C9AFF91B3474}">
      <dgm:prSet/>
      <dgm:spPr/>
      <dgm:t>
        <a:bodyPr/>
        <a:lstStyle/>
        <a:p>
          <a:endParaRPr lang="ru-RU"/>
        </a:p>
      </dgm:t>
    </dgm:pt>
    <dgm:pt modelId="{04942AD9-8532-4C1F-A36A-1C0C49B9CEFB}">
      <dgm:prSet/>
      <dgm:spPr/>
      <dgm:t>
        <a:bodyPr/>
        <a:lstStyle/>
        <a:p>
          <a:r>
            <a:rPr lang="ru-RU" smtClean="0"/>
            <a:t>Умение управлять эмоциями, снимать напряжение</a:t>
          </a:r>
          <a:r>
            <a:rPr lang="en-US" smtClean="0"/>
            <a:t>;</a:t>
          </a:r>
          <a:endParaRPr lang="ru-RU" dirty="0" smtClean="0"/>
        </a:p>
      </dgm:t>
    </dgm:pt>
    <dgm:pt modelId="{55C5149E-0520-4B1B-8036-1A8500F0FA85}" type="parTrans" cxnId="{C4E07ED6-BB1D-4EB0-9C59-5CC3619D2381}">
      <dgm:prSet/>
      <dgm:spPr/>
      <dgm:t>
        <a:bodyPr/>
        <a:lstStyle/>
        <a:p>
          <a:endParaRPr lang="ru-RU"/>
        </a:p>
      </dgm:t>
    </dgm:pt>
    <dgm:pt modelId="{4F8BBCA1-D2A6-4C2E-A670-C591CDE87AC6}" type="sibTrans" cxnId="{C4E07ED6-BB1D-4EB0-9C59-5CC3619D2381}">
      <dgm:prSet/>
      <dgm:spPr/>
      <dgm:t>
        <a:bodyPr/>
        <a:lstStyle/>
        <a:p>
          <a:endParaRPr lang="ru-RU"/>
        </a:p>
      </dgm:t>
    </dgm:pt>
    <dgm:pt modelId="{8859DB80-4408-45F1-8EFE-C5242F95897A}">
      <dgm:prSet/>
      <dgm:spPr/>
      <dgm:t>
        <a:bodyPr/>
        <a:lstStyle/>
        <a:p>
          <a:r>
            <a:rPr lang="ru-RU" smtClean="0"/>
            <a:t>Развитие коммуникативных способностей</a:t>
          </a:r>
          <a:r>
            <a:rPr lang="en-US" smtClean="0"/>
            <a:t>;</a:t>
          </a:r>
          <a:endParaRPr lang="ru-RU" dirty="0" smtClean="0"/>
        </a:p>
      </dgm:t>
    </dgm:pt>
    <dgm:pt modelId="{7A3D49D2-1C6C-4C73-B8A7-18795402279C}" type="parTrans" cxnId="{00B00F53-40CA-4041-B42F-354F7C4635E1}">
      <dgm:prSet/>
      <dgm:spPr/>
      <dgm:t>
        <a:bodyPr/>
        <a:lstStyle/>
        <a:p>
          <a:endParaRPr lang="ru-RU"/>
        </a:p>
      </dgm:t>
    </dgm:pt>
    <dgm:pt modelId="{7A428E10-AA84-4EF2-8195-4EFCBF756292}" type="sibTrans" cxnId="{00B00F53-40CA-4041-B42F-354F7C4635E1}">
      <dgm:prSet/>
      <dgm:spPr/>
      <dgm:t>
        <a:bodyPr/>
        <a:lstStyle/>
        <a:p>
          <a:endParaRPr lang="ru-RU"/>
        </a:p>
      </dgm:t>
    </dgm:pt>
    <dgm:pt modelId="{7A2176D8-C11D-4552-8268-6B74E2CF3580}" type="pres">
      <dgm:prSet presAssocID="{092EE09A-3783-4681-AAFB-D10A3A47C1A2}" presName="compositeShape" presStyleCnt="0">
        <dgm:presLayoutVars>
          <dgm:dir/>
          <dgm:resizeHandles/>
        </dgm:presLayoutVars>
      </dgm:prSet>
      <dgm:spPr/>
    </dgm:pt>
    <dgm:pt modelId="{37879516-48CC-4DAE-8A3A-236FC56F3BE9}" type="pres">
      <dgm:prSet presAssocID="{092EE09A-3783-4681-AAFB-D10A3A47C1A2}" presName="pyramid" presStyleLbl="node1" presStyleIdx="0" presStyleCnt="1" custScaleX="88129"/>
      <dgm:spPr/>
    </dgm:pt>
    <dgm:pt modelId="{46629CC1-D3D5-4F50-A442-803FF0894F77}" type="pres">
      <dgm:prSet presAssocID="{092EE09A-3783-4681-AAFB-D10A3A47C1A2}" presName="theList" presStyleCnt="0"/>
      <dgm:spPr/>
    </dgm:pt>
    <dgm:pt modelId="{63E9A1E6-22D9-4309-A859-F127D1C636D9}" type="pres">
      <dgm:prSet presAssocID="{AD130870-FDF3-4007-BA4D-B8565DC5E9E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B1474-6566-49D9-BC14-9DC1098FE9C3}" type="pres">
      <dgm:prSet presAssocID="{AD130870-FDF3-4007-BA4D-B8565DC5E9E0}" presName="aSpace" presStyleCnt="0"/>
      <dgm:spPr/>
    </dgm:pt>
    <dgm:pt modelId="{5D8CA89F-D9FD-42D0-8F9B-17ED2B0948AE}" type="pres">
      <dgm:prSet presAssocID="{E2C0EAB1-D9B3-45C5-B5BE-0B3474F4059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07008-8B83-468F-9886-3A9F4C14AE09}" type="pres">
      <dgm:prSet presAssocID="{E2C0EAB1-D9B3-45C5-B5BE-0B3474F4059D}" presName="aSpace" presStyleCnt="0"/>
      <dgm:spPr/>
    </dgm:pt>
    <dgm:pt modelId="{EA317690-59DC-411E-80CD-B8D1808CB303}" type="pres">
      <dgm:prSet presAssocID="{C19D3194-F191-40EC-813E-FF633F41A03C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11574-284C-437A-BBCC-56963E8382F5}" type="pres">
      <dgm:prSet presAssocID="{C19D3194-F191-40EC-813E-FF633F41A03C}" presName="aSpace" presStyleCnt="0"/>
      <dgm:spPr/>
    </dgm:pt>
    <dgm:pt modelId="{C5826EBB-6D48-4CF2-88D1-B8974F7D698A}" type="pres">
      <dgm:prSet presAssocID="{8859DB80-4408-45F1-8EFE-C5242F95897A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1A23-D868-414D-98D6-1A34816C561B}" type="pres">
      <dgm:prSet presAssocID="{8859DB80-4408-45F1-8EFE-C5242F95897A}" presName="aSpace" presStyleCnt="0"/>
      <dgm:spPr/>
    </dgm:pt>
    <dgm:pt modelId="{AF203677-A87C-4DCE-A3A8-5900125BBE35}" type="pres">
      <dgm:prSet presAssocID="{04942AD9-8532-4C1F-A36A-1C0C49B9CEFB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E7FF-E777-48F3-BBFD-98E6F9BD890C}" type="pres">
      <dgm:prSet presAssocID="{04942AD9-8532-4C1F-A36A-1C0C49B9CEFB}" presName="aSpace" presStyleCnt="0"/>
      <dgm:spPr/>
    </dgm:pt>
    <dgm:pt modelId="{DA50D318-86D4-42AD-BD43-7272B9085A90}" type="pres">
      <dgm:prSet presAssocID="{232975C2-844C-4A9C-A00D-E340637D113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18A77-CE90-4A1F-95A4-92676B8EF488}" type="pres">
      <dgm:prSet presAssocID="{232975C2-844C-4A9C-A00D-E340637D1133}" presName="aSpace" presStyleCnt="0"/>
      <dgm:spPr/>
    </dgm:pt>
  </dgm:ptLst>
  <dgm:cxnLst>
    <dgm:cxn modelId="{8E9B2688-882C-4DFD-9277-A4776A83D6CC}" srcId="{092EE09A-3783-4681-AAFB-D10A3A47C1A2}" destId="{AD130870-FDF3-4007-BA4D-B8565DC5E9E0}" srcOrd="0" destOrd="0" parTransId="{4887F02B-E6C7-48FA-9214-623C9CE0E6F3}" sibTransId="{03722278-843D-4569-B26C-A4F0F946001B}"/>
    <dgm:cxn modelId="{8C7A07AA-938F-46C8-AEE1-33BB0E762E90}" type="presOf" srcId="{8859DB80-4408-45F1-8EFE-C5242F95897A}" destId="{C5826EBB-6D48-4CF2-88D1-B8974F7D698A}" srcOrd="0" destOrd="0" presId="urn:microsoft.com/office/officeart/2005/8/layout/pyramid2"/>
    <dgm:cxn modelId="{7DEF7807-2145-4BDC-9C34-8A8D65B25855}" srcId="{092EE09A-3783-4681-AAFB-D10A3A47C1A2}" destId="{C19D3194-F191-40EC-813E-FF633F41A03C}" srcOrd="2" destOrd="0" parTransId="{8A14EAB1-F8B6-4D2C-8712-05EF24A67478}" sibTransId="{B79D3EED-1EDF-491B-B3E7-11651EAE2127}"/>
    <dgm:cxn modelId="{3E7B0334-327A-491D-A889-F3BB9072AEDF}" type="presOf" srcId="{E2C0EAB1-D9B3-45C5-B5BE-0B3474F4059D}" destId="{5D8CA89F-D9FD-42D0-8F9B-17ED2B0948AE}" srcOrd="0" destOrd="0" presId="urn:microsoft.com/office/officeart/2005/8/layout/pyramid2"/>
    <dgm:cxn modelId="{7AB38B2E-2293-49A7-BFF3-B928B588B79D}" type="presOf" srcId="{232975C2-844C-4A9C-A00D-E340637D1133}" destId="{DA50D318-86D4-42AD-BD43-7272B9085A90}" srcOrd="0" destOrd="0" presId="urn:microsoft.com/office/officeart/2005/8/layout/pyramid2"/>
    <dgm:cxn modelId="{5ED56683-5609-42F5-A95B-5C49B4131C44}" type="presOf" srcId="{04942AD9-8532-4C1F-A36A-1C0C49B9CEFB}" destId="{AF203677-A87C-4DCE-A3A8-5900125BBE35}" srcOrd="0" destOrd="0" presId="urn:microsoft.com/office/officeart/2005/8/layout/pyramid2"/>
    <dgm:cxn modelId="{8453AEA5-ADDE-4C50-B32F-57D61AF08641}" srcId="{092EE09A-3783-4681-AAFB-D10A3A47C1A2}" destId="{E2C0EAB1-D9B3-45C5-B5BE-0B3474F4059D}" srcOrd="1" destOrd="0" parTransId="{2E4D3A03-5C5F-42B4-82A0-1A6424CAECCB}" sibTransId="{E35036AF-5D01-4933-826C-855584C024F7}"/>
    <dgm:cxn modelId="{B9ECF619-0F6C-4D46-9834-1D97BFB5CB71}" type="presOf" srcId="{C19D3194-F191-40EC-813E-FF633F41A03C}" destId="{EA317690-59DC-411E-80CD-B8D1808CB303}" srcOrd="0" destOrd="0" presId="urn:microsoft.com/office/officeart/2005/8/layout/pyramid2"/>
    <dgm:cxn modelId="{C4E07ED6-BB1D-4EB0-9C59-5CC3619D2381}" srcId="{092EE09A-3783-4681-AAFB-D10A3A47C1A2}" destId="{04942AD9-8532-4C1F-A36A-1C0C49B9CEFB}" srcOrd="4" destOrd="0" parTransId="{55C5149E-0520-4B1B-8036-1A8500F0FA85}" sibTransId="{4F8BBCA1-D2A6-4C2E-A670-C591CDE87AC6}"/>
    <dgm:cxn modelId="{E1CB0852-EA1A-4A3F-BCB8-2D9BA4D89ACF}" type="presOf" srcId="{092EE09A-3783-4681-AAFB-D10A3A47C1A2}" destId="{7A2176D8-C11D-4552-8268-6B74E2CF3580}" srcOrd="0" destOrd="0" presId="urn:microsoft.com/office/officeart/2005/8/layout/pyramid2"/>
    <dgm:cxn modelId="{59E592F6-A58E-4FCE-83C8-C9AFF91B3474}" srcId="{092EE09A-3783-4681-AAFB-D10A3A47C1A2}" destId="{232975C2-844C-4A9C-A00D-E340637D1133}" srcOrd="5" destOrd="0" parTransId="{BF8017F8-D0F7-41E8-A3F4-762B8CA9588F}" sibTransId="{F17B3024-5A5E-4E04-84DB-12EB4DFD61D4}"/>
    <dgm:cxn modelId="{00B00F53-40CA-4041-B42F-354F7C4635E1}" srcId="{092EE09A-3783-4681-AAFB-D10A3A47C1A2}" destId="{8859DB80-4408-45F1-8EFE-C5242F95897A}" srcOrd="3" destOrd="0" parTransId="{7A3D49D2-1C6C-4C73-B8A7-18795402279C}" sibTransId="{7A428E10-AA84-4EF2-8195-4EFCBF756292}"/>
    <dgm:cxn modelId="{DD98C809-A88A-41EE-8847-99490F260362}" type="presOf" srcId="{AD130870-FDF3-4007-BA4D-B8565DC5E9E0}" destId="{63E9A1E6-22D9-4309-A859-F127D1C636D9}" srcOrd="0" destOrd="0" presId="urn:microsoft.com/office/officeart/2005/8/layout/pyramid2"/>
    <dgm:cxn modelId="{5681E571-2829-4725-A297-F38AA521628B}" type="presParOf" srcId="{7A2176D8-C11D-4552-8268-6B74E2CF3580}" destId="{37879516-48CC-4DAE-8A3A-236FC56F3BE9}" srcOrd="0" destOrd="0" presId="urn:microsoft.com/office/officeart/2005/8/layout/pyramid2"/>
    <dgm:cxn modelId="{EB79FD85-950C-4ACB-BC7F-EFB0DD14D32D}" type="presParOf" srcId="{7A2176D8-C11D-4552-8268-6B74E2CF3580}" destId="{46629CC1-D3D5-4F50-A442-803FF0894F77}" srcOrd="1" destOrd="0" presId="urn:microsoft.com/office/officeart/2005/8/layout/pyramid2"/>
    <dgm:cxn modelId="{1318CC21-B292-41E9-A5F5-2E42F709225E}" type="presParOf" srcId="{46629CC1-D3D5-4F50-A442-803FF0894F77}" destId="{63E9A1E6-22D9-4309-A859-F127D1C636D9}" srcOrd="0" destOrd="0" presId="urn:microsoft.com/office/officeart/2005/8/layout/pyramid2"/>
    <dgm:cxn modelId="{7D98D22F-6488-4AC0-85F9-18A3C36CF769}" type="presParOf" srcId="{46629CC1-D3D5-4F50-A442-803FF0894F77}" destId="{3DCB1474-6566-49D9-BC14-9DC1098FE9C3}" srcOrd="1" destOrd="0" presId="urn:microsoft.com/office/officeart/2005/8/layout/pyramid2"/>
    <dgm:cxn modelId="{E9918A2C-0855-433F-B9EE-2C5582D4072B}" type="presParOf" srcId="{46629CC1-D3D5-4F50-A442-803FF0894F77}" destId="{5D8CA89F-D9FD-42D0-8F9B-17ED2B0948AE}" srcOrd="2" destOrd="0" presId="urn:microsoft.com/office/officeart/2005/8/layout/pyramid2"/>
    <dgm:cxn modelId="{1C7E016B-310E-494B-9252-E5A1E30AFD79}" type="presParOf" srcId="{46629CC1-D3D5-4F50-A442-803FF0894F77}" destId="{38007008-8B83-468F-9886-3A9F4C14AE09}" srcOrd="3" destOrd="0" presId="urn:microsoft.com/office/officeart/2005/8/layout/pyramid2"/>
    <dgm:cxn modelId="{EA943537-898A-4281-9983-193A83D38EDA}" type="presParOf" srcId="{46629CC1-D3D5-4F50-A442-803FF0894F77}" destId="{EA317690-59DC-411E-80CD-B8D1808CB303}" srcOrd="4" destOrd="0" presId="urn:microsoft.com/office/officeart/2005/8/layout/pyramid2"/>
    <dgm:cxn modelId="{AD8226A8-55C5-46F3-A48D-62C4B6296297}" type="presParOf" srcId="{46629CC1-D3D5-4F50-A442-803FF0894F77}" destId="{FFF11574-284C-437A-BBCC-56963E8382F5}" srcOrd="5" destOrd="0" presId="urn:microsoft.com/office/officeart/2005/8/layout/pyramid2"/>
    <dgm:cxn modelId="{75609631-8EFF-4515-B4E0-B3BA4AD834D9}" type="presParOf" srcId="{46629CC1-D3D5-4F50-A442-803FF0894F77}" destId="{C5826EBB-6D48-4CF2-88D1-B8974F7D698A}" srcOrd="6" destOrd="0" presId="urn:microsoft.com/office/officeart/2005/8/layout/pyramid2"/>
    <dgm:cxn modelId="{4A9CFCD0-93FC-4F56-883F-3D6C9D98E4DC}" type="presParOf" srcId="{46629CC1-D3D5-4F50-A442-803FF0894F77}" destId="{CB831A23-D868-414D-98D6-1A34816C561B}" srcOrd="7" destOrd="0" presId="urn:microsoft.com/office/officeart/2005/8/layout/pyramid2"/>
    <dgm:cxn modelId="{9C8678B3-0D17-4EF3-8859-F560DE40E302}" type="presParOf" srcId="{46629CC1-D3D5-4F50-A442-803FF0894F77}" destId="{AF203677-A87C-4DCE-A3A8-5900125BBE35}" srcOrd="8" destOrd="0" presId="urn:microsoft.com/office/officeart/2005/8/layout/pyramid2"/>
    <dgm:cxn modelId="{D1F46DA6-C846-4662-8C9F-6D0ECFAC3922}" type="presParOf" srcId="{46629CC1-D3D5-4F50-A442-803FF0894F77}" destId="{A8E7E7FF-E777-48F3-BBFD-98E6F9BD890C}" srcOrd="9" destOrd="0" presId="urn:microsoft.com/office/officeart/2005/8/layout/pyramid2"/>
    <dgm:cxn modelId="{D06B347D-C7B5-4799-B97C-D295FAE2CD0A}" type="presParOf" srcId="{46629CC1-D3D5-4F50-A442-803FF0894F77}" destId="{DA50D318-86D4-42AD-BD43-7272B9085A90}" srcOrd="10" destOrd="0" presId="urn:microsoft.com/office/officeart/2005/8/layout/pyramid2"/>
    <dgm:cxn modelId="{4903E49E-36B7-44F4-9D3A-B76693892CD1}" type="presParOf" srcId="{46629CC1-D3D5-4F50-A442-803FF0894F77}" destId="{09A18A77-CE90-4A1F-95A4-92676B8EF48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D0C49-421B-41D8-88CD-0BD687D31942}">
      <dsp:nvSpPr>
        <dsp:cNvPr id="0" name=""/>
        <dsp:cNvSpPr/>
      </dsp:nvSpPr>
      <dsp:spPr>
        <a:xfrm>
          <a:off x="0" y="28599"/>
          <a:ext cx="6096000" cy="30794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укрепление психического здоровья детей</a:t>
          </a:r>
          <a:endParaRPr lang="ru-RU" sz="5600" kern="1200" dirty="0"/>
        </a:p>
      </dsp:txBody>
      <dsp:txXfrm>
        <a:off x="0" y="28599"/>
        <a:ext cx="6096000" cy="3079439"/>
      </dsp:txXfrm>
    </dsp:sp>
    <dsp:sp modelId="{DDA75D96-4FD5-4576-988F-BE9F9FD79A39}">
      <dsp:nvSpPr>
        <dsp:cNvPr id="0" name=""/>
        <dsp:cNvSpPr/>
      </dsp:nvSpPr>
      <dsp:spPr>
        <a:xfrm>
          <a:off x="0" y="3108040"/>
          <a:ext cx="60960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71120" rIns="398272" bIns="7112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400" kern="1200" dirty="0"/>
        </a:p>
      </dsp:txBody>
      <dsp:txXfrm>
        <a:off x="0" y="3108040"/>
        <a:ext cx="6096000" cy="927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B5A07-99EF-4D1A-8C0A-4BCFA9CAD87C}">
      <dsp:nvSpPr>
        <dsp:cNvPr id="0" name=""/>
        <dsp:cNvSpPr/>
      </dsp:nvSpPr>
      <dsp:spPr>
        <a:xfrm>
          <a:off x="2730013" y="2335149"/>
          <a:ext cx="2424341" cy="23485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Необходимое оборудование </a:t>
          </a:r>
          <a:endParaRPr lang="ru-RU" sz="2400" kern="1200" dirty="0"/>
        </a:p>
      </dsp:txBody>
      <dsp:txXfrm>
        <a:off x="2730013" y="2335149"/>
        <a:ext cx="2424341" cy="2348591"/>
      </dsp:txXfrm>
    </dsp:sp>
    <dsp:sp modelId="{0B685525-2102-455F-B4FD-2E31D3AB39EA}">
      <dsp:nvSpPr>
        <dsp:cNvPr id="0" name=""/>
        <dsp:cNvSpPr/>
      </dsp:nvSpPr>
      <dsp:spPr>
        <a:xfrm rot="16352089">
          <a:off x="3873950" y="1783667"/>
          <a:ext cx="261510" cy="626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6352089">
        <a:off x="3873950" y="1783667"/>
        <a:ext cx="261510" cy="626976"/>
      </dsp:txXfrm>
    </dsp:sp>
    <dsp:sp modelId="{7A56ADFF-92B5-49DF-99E5-BDFB6BF1E8D8}">
      <dsp:nvSpPr>
        <dsp:cNvPr id="0" name=""/>
        <dsp:cNvSpPr/>
      </dsp:nvSpPr>
      <dsp:spPr>
        <a:xfrm>
          <a:off x="3048126" y="0"/>
          <a:ext cx="2017205" cy="1844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Магнитофон</a:t>
          </a:r>
          <a:r>
            <a:rPr lang="ru-RU" sz="1500" kern="1200" dirty="0" smtClean="0"/>
            <a:t>, музыка </a:t>
          </a:r>
          <a:endParaRPr lang="ru-RU" sz="1500" kern="1200" dirty="0"/>
        </a:p>
      </dsp:txBody>
      <dsp:txXfrm>
        <a:off x="3048126" y="0"/>
        <a:ext cx="2017205" cy="1844048"/>
      </dsp:txXfrm>
    </dsp:sp>
    <dsp:sp modelId="{0F583824-E18D-4DD4-B159-50262D01A7E7}">
      <dsp:nvSpPr>
        <dsp:cNvPr id="0" name=""/>
        <dsp:cNvSpPr/>
      </dsp:nvSpPr>
      <dsp:spPr>
        <a:xfrm rot="20628626">
          <a:off x="5270624" y="2746162"/>
          <a:ext cx="441633" cy="626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20628626">
        <a:off x="5270624" y="2746162"/>
        <a:ext cx="441633" cy="626976"/>
      </dsp:txXfrm>
    </dsp:sp>
    <dsp:sp modelId="{43E4AE18-5163-4D7E-B87F-8A225A6F037D}">
      <dsp:nvSpPr>
        <dsp:cNvPr id="0" name=""/>
        <dsp:cNvSpPr/>
      </dsp:nvSpPr>
      <dsp:spPr>
        <a:xfrm>
          <a:off x="5866994" y="1760901"/>
          <a:ext cx="1844048" cy="1844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Набор </a:t>
          </a:r>
          <a:r>
            <a:rPr lang="ru-RU" sz="2400" kern="1200" dirty="0" smtClean="0"/>
            <a:t>пиктограмм</a:t>
          </a:r>
          <a:endParaRPr lang="ru-RU" sz="2400" kern="1200" dirty="0"/>
        </a:p>
      </dsp:txBody>
      <dsp:txXfrm>
        <a:off x="5866994" y="1760901"/>
        <a:ext cx="1844048" cy="1844048"/>
      </dsp:txXfrm>
    </dsp:sp>
    <dsp:sp modelId="{DA0CB8CC-2778-4901-87FF-D028A8AB84C0}">
      <dsp:nvSpPr>
        <dsp:cNvPr id="0" name=""/>
        <dsp:cNvSpPr/>
      </dsp:nvSpPr>
      <dsp:spPr>
        <a:xfrm rot="2783740">
          <a:off x="4818226" y="4332144"/>
          <a:ext cx="412195" cy="626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2783740">
        <a:off x="4818226" y="4332144"/>
        <a:ext cx="412195" cy="626976"/>
      </dsp:txXfrm>
    </dsp:sp>
    <dsp:sp modelId="{19FA697E-D1CC-4D61-9B4D-9EB1A7E91FF7}">
      <dsp:nvSpPr>
        <dsp:cNvPr id="0" name=""/>
        <dsp:cNvSpPr/>
      </dsp:nvSpPr>
      <dsp:spPr>
        <a:xfrm>
          <a:off x="5014430" y="4681295"/>
          <a:ext cx="1844048" cy="1844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Сказочная</a:t>
          </a:r>
          <a:r>
            <a:rPr lang="ru-RU" sz="1700" kern="1200" dirty="0" smtClean="0"/>
            <a:t> атрибутика</a:t>
          </a:r>
          <a:endParaRPr lang="ru-RU" sz="1700" kern="1200" dirty="0"/>
        </a:p>
      </dsp:txBody>
      <dsp:txXfrm>
        <a:off x="5014430" y="4681295"/>
        <a:ext cx="1844048" cy="1844048"/>
      </dsp:txXfrm>
    </dsp:sp>
    <dsp:sp modelId="{17848BEC-F8F5-4E1C-9804-F5361212106A}">
      <dsp:nvSpPr>
        <dsp:cNvPr id="0" name=""/>
        <dsp:cNvSpPr/>
      </dsp:nvSpPr>
      <dsp:spPr>
        <a:xfrm rot="8150306">
          <a:off x="2540531" y="4328099"/>
          <a:ext cx="471762" cy="626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8150306">
        <a:off x="2540531" y="4328099"/>
        <a:ext cx="471762" cy="626976"/>
      </dsp:txXfrm>
    </dsp:sp>
    <dsp:sp modelId="{1287C7D6-4BCA-4657-8CEA-5D80C4AAC43A}">
      <dsp:nvSpPr>
        <dsp:cNvPr id="0" name=""/>
        <dsp:cNvSpPr/>
      </dsp:nvSpPr>
      <dsp:spPr>
        <a:xfrm>
          <a:off x="864094" y="4681290"/>
          <a:ext cx="1844048" cy="1844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пуфики</a:t>
          </a:r>
          <a:endParaRPr lang="ru-RU" sz="2400" kern="1200" dirty="0"/>
        </a:p>
      </dsp:txBody>
      <dsp:txXfrm>
        <a:off x="864094" y="4681290"/>
        <a:ext cx="1844048" cy="1844048"/>
      </dsp:txXfrm>
    </dsp:sp>
    <dsp:sp modelId="{C0D379AB-6567-4735-8587-DAE382FFD6A2}">
      <dsp:nvSpPr>
        <dsp:cNvPr id="0" name=""/>
        <dsp:cNvSpPr/>
      </dsp:nvSpPr>
      <dsp:spPr>
        <a:xfrm rot="11810565">
          <a:off x="2038022" y="2701707"/>
          <a:ext cx="543062" cy="626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1810565">
        <a:off x="2038022" y="2701707"/>
        <a:ext cx="543062" cy="626976"/>
      </dsp:txXfrm>
    </dsp:sp>
    <dsp:sp modelId="{0FAB4EF7-0CA3-414B-BA69-2B77B39CEF4B}">
      <dsp:nvSpPr>
        <dsp:cNvPr id="0" name=""/>
        <dsp:cNvSpPr/>
      </dsp:nvSpPr>
      <dsp:spPr>
        <a:xfrm>
          <a:off x="0" y="1673121"/>
          <a:ext cx="1844048" cy="18440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Альбом, краски</a:t>
          </a:r>
          <a:endParaRPr lang="ru-RU" sz="2700" kern="1200" dirty="0"/>
        </a:p>
      </dsp:txBody>
      <dsp:txXfrm>
        <a:off x="0" y="1673121"/>
        <a:ext cx="1844048" cy="1844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B5A07-99EF-4D1A-8C0A-4BCFA9CAD87C}">
      <dsp:nvSpPr>
        <dsp:cNvPr id="0" name=""/>
        <dsp:cNvSpPr/>
      </dsp:nvSpPr>
      <dsp:spPr>
        <a:xfrm>
          <a:off x="2699373" y="2374689"/>
          <a:ext cx="2090085" cy="20247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Используемые методы</a:t>
          </a:r>
          <a:r>
            <a:rPr lang="en-US" sz="2400" i="1" kern="1200" dirty="0" smtClean="0"/>
            <a:t>:</a:t>
          </a:r>
          <a:endParaRPr lang="ru-RU" sz="2400" kern="1200" dirty="0"/>
        </a:p>
      </dsp:txBody>
      <dsp:txXfrm>
        <a:off x="2699373" y="2374689"/>
        <a:ext cx="2090085" cy="2024779"/>
      </dsp:txXfrm>
    </dsp:sp>
    <dsp:sp modelId="{0B685525-2102-455F-B4FD-2E31D3AB39EA}">
      <dsp:nvSpPr>
        <dsp:cNvPr id="0" name=""/>
        <dsp:cNvSpPr/>
      </dsp:nvSpPr>
      <dsp:spPr>
        <a:xfrm rot="16308600">
          <a:off x="3617406" y="1829973"/>
          <a:ext cx="337483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308600">
        <a:off x="3617406" y="1829973"/>
        <a:ext cx="337483" cy="473030"/>
      </dsp:txXfrm>
    </dsp:sp>
    <dsp:sp modelId="{7A56ADFF-92B5-49DF-99E5-BDFB6BF1E8D8}">
      <dsp:nvSpPr>
        <dsp:cNvPr id="0" name=""/>
        <dsp:cNvSpPr/>
      </dsp:nvSpPr>
      <dsp:spPr>
        <a:xfrm>
          <a:off x="2872780" y="0"/>
          <a:ext cx="19023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сказкотерапия</a:t>
          </a:r>
          <a:r>
            <a:rPr lang="ru-RU" sz="2000" kern="1200" dirty="0" smtClean="0"/>
            <a:t> </a:t>
          </a:r>
          <a:endParaRPr lang="ru-RU" sz="1500" kern="1200" dirty="0"/>
        </a:p>
      </dsp:txBody>
      <dsp:txXfrm>
        <a:off x="2872780" y="0"/>
        <a:ext cx="1902382" cy="1739082"/>
      </dsp:txXfrm>
    </dsp:sp>
    <dsp:sp modelId="{0F583824-E18D-4DD4-B159-50262D01A7E7}">
      <dsp:nvSpPr>
        <dsp:cNvPr id="0" name=""/>
        <dsp:cNvSpPr/>
      </dsp:nvSpPr>
      <dsp:spPr>
        <a:xfrm rot="19378810">
          <a:off x="4657940" y="2316385"/>
          <a:ext cx="385342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378810">
        <a:off x="4657940" y="2316385"/>
        <a:ext cx="385342" cy="473030"/>
      </dsp:txXfrm>
    </dsp:sp>
    <dsp:sp modelId="{43E4AE18-5163-4D7E-B87F-8A225A6F037D}">
      <dsp:nvSpPr>
        <dsp:cNvPr id="0" name=""/>
        <dsp:cNvSpPr/>
      </dsp:nvSpPr>
      <dsp:spPr>
        <a:xfrm>
          <a:off x="4974296" y="934370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hlinkClick xmlns:r="http://schemas.openxmlformats.org/officeDocument/2006/relationships" r:id="" action="ppaction://noaction"/>
            </a:rPr>
            <a:t>драмтерапия</a:t>
          </a:r>
          <a:r>
            <a:rPr lang="ru-RU" sz="1500" kern="1200" dirty="0" smtClean="0">
              <a:hlinkClick xmlns:r="http://schemas.openxmlformats.org/officeDocument/2006/relationships" r:id="" action="ppaction://noaction"/>
            </a:rPr>
            <a:t>, имитационные и ролевые игры</a:t>
          </a:r>
          <a:endParaRPr lang="ru-RU" sz="2400" kern="1200" dirty="0"/>
        </a:p>
      </dsp:txBody>
      <dsp:txXfrm>
        <a:off x="4974296" y="934370"/>
        <a:ext cx="1739082" cy="1739082"/>
      </dsp:txXfrm>
    </dsp:sp>
    <dsp:sp modelId="{DA0CB8CC-2778-4901-87FF-D028A8AB84C0}">
      <dsp:nvSpPr>
        <dsp:cNvPr id="0" name=""/>
        <dsp:cNvSpPr/>
      </dsp:nvSpPr>
      <dsp:spPr>
        <a:xfrm rot="878595">
          <a:off x="4881772" y="3491258"/>
          <a:ext cx="333107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878595">
        <a:off x="4881772" y="3491258"/>
        <a:ext cx="333107" cy="473030"/>
      </dsp:txXfrm>
    </dsp:sp>
    <dsp:sp modelId="{19FA697E-D1CC-4D61-9B4D-9EB1A7E91FF7}">
      <dsp:nvSpPr>
        <dsp:cNvPr id="0" name=""/>
        <dsp:cNvSpPr/>
      </dsp:nvSpPr>
      <dsp:spPr>
        <a:xfrm>
          <a:off x="5333248" y="3159878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hlinkClick xmlns:r="http://schemas.openxmlformats.org/officeDocument/2006/relationships" r:id="" action="ppaction://noaction"/>
            </a:rPr>
            <a:t>арттерапия</a:t>
          </a:r>
          <a:endParaRPr lang="ru-RU" sz="1700" kern="1200" dirty="0"/>
        </a:p>
      </dsp:txBody>
      <dsp:txXfrm>
        <a:off x="5333248" y="3159878"/>
        <a:ext cx="1739082" cy="1739082"/>
      </dsp:txXfrm>
    </dsp:sp>
    <dsp:sp modelId="{17848BEC-F8F5-4E1C-9804-F5361212106A}">
      <dsp:nvSpPr>
        <dsp:cNvPr id="0" name=""/>
        <dsp:cNvSpPr/>
      </dsp:nvSpPr>
      <dsp:spPr>
        <a:xfrm rot="4054572">
          <a:off x="4086915" y="4345184"/>
          <a:ext cx="300937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4054572">
        <a:off x="4086915" y="4345184"/>
        <a:ext cx="300937" cy="473030"/>
      </dsp:txXfrm>
    </dsp:sp>
    <dsp:sp modelId="{1287C7D6-4BCA-4657-8CEA-5D80C4AAC43A}">
      <dsp:nvSpPr>
        <dsp:cNvPr id="0" name=""/>
        <dsp:cNvSpPr/>
      </dsp:nvSpPr>
      <dsp:spPr>
        <a:xfrm>
          <a:off x="3811077" y="4786261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психогимнастика</a:t>
          </a:r>
          <a:endParaRPr lang="ru-RU" sz="2400" kern="1200" dirty="0"/>
        </a:p>
      </dsp:txBody>
      <dsp:txXfrm>
        <a:off x="3811077" y="4786261"/>
        <a:ext cx="1739082" cy="1739082"/>
      </dsp:txXfrm>
    </dsp:sp>
    <dsp:sp modelId="{C0D379AB-6567-4735-8587-DAE382FFD6A2}">
      <dsp:nvSpPr>
        <dsp:cNvPr id="0" name=""/>
        <dsp:cNvSpPr/>
      </dsp:nvSpPr>
      <dsp:spPr>
        <a:xfrm rot="7228365">
          <a:off x="2847615" y="4340380"/>
          <a:ext cx="393413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7228365">
        <a:off x="2847615" y="4340380"/>
        <a:ext cx="393413" cy="473030"/>
      </dsp:txXfrm>
    </dsp:sp>
    <dsp:sp modelId="{0FAB4EF7-0CA3-414B-BA69-2B77B39CEF4B}">
      <dsp:nvSpPr>
        <dsp:cNvPr id="0" name=""/>
        <dsp:cNvSpPr/>
      </dsp:nvSpPr>
      <dsp:spPr>
        <a:xfrm>
          <a:off x="1539947" y="4786261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элементы групповой дискуссии, проблемные вопросы</a:t>
          </a:r>
          <a:endParaRPr lang="ru-RU" sz="1400" kern="1200" dirty="0"/>
        </a:p>
      </dsp:txBody>
      <dsp:txXfrm>
        <a:off x="1539947" y="4786261"/>
        <a:ext cx="1739082" cy="1739082"/>
      </dsp:txXfrm>
    </dsp:sp>
    <dsp:sp modelId="{B5B6E054-B6CB-4C87-8057-7B868B0411B3}">
      <dsp:nvSpPr>
        <dsp:cNvPr id="0" name=""/>
        <dsp:cNvSpPr/>
      </dsp:nvSpPr>
      <dsp:spPr>
        <a:xfrm rot="10028571">
          <a:off x="2284816" y="3447441"/>
          <a:ext cx="317786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028571">
        <a:off x="2284816" y="3447441"/>
        <a:ext cx="317786" cy="473030"/>
      </dsp:txXfrm>
    </dsp:sp>
    <dsp:sp modelId="{93E132D4-0990-49A2-95FA-B933BAEAE7D2}">
      <dsp:nvSpPr>
        <dsp:cNvPr id="0" name=""/>
        <dsp:cNvSpPr/>
      </dsp:nvSpPr>
      <dsp:spPr>
        <a:xfrm>
          <a:off x="425377" y="3076619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техники и приемы релаксации и саморегуляции</a:t>
          </a:r>
          <a:endParaRPr lang="ru-RU" sz="1400" kern="1200"/>
        </a:p>
      </dsp:txBody>
      <dsp:txXfrm>
        <a:off x="425377" y="3076619"/>
        <a:ext cx="1739082" cy="1739082"/>
      </dsp:txXfrm>
    </dsp:sp>
    <dsp:sp modelId="{11110912-0F97-4923-A7C5-089E05E1CE1C}">
      <dsp:nvSpPr>
        <dsp:cNvPr id="0" name=""/>
        <dsp:cNvSpPr/>
      </dsp:nvSpPr>
      <dsp:spPr>
        <a:xfrm rot="13114286">
          <a:off x="2443704" y="2284938"/>
          <a:ext cx="323814" cy="4730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3114286">
        <a:off x="2443704" y="2284938"/>
        <a:ext cx="323814" cy="473030"/>
      </dsp:txXfrm>
    </dsp:sp>
    <dsp:sp modelId="{70C6AA21-8ADA-4800-9836-BDB9C8C35C39}">
      <dsp:nvSpPr>
        <dsp:cNvPr id="0" name=""/>
        <dsp:cNvSpPr/>
      </dsp:nvSpPr>
      <dsp:spPr>
        <a:xfrm>
          <a:off x="910530" y="951025"/>
          <a:ext cx="1739082" cy="1739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метод направленного воображения</a:t>
          </a:r>
          <a:endParaRPr lang="ru-RU" sz="1400" kern="1200" dirty="0"/>
        </a:p>
      </dsp:txBody>
      <dsp:txXfrm>
        <a:off x="910530" y="951025"/>
        <a:ext cx="1739082" cy="17390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15FA8-D7E0-4B26-AEA8-A8F26E354190}">
      <dsp:nvSpPr>
        <dsp:cNvPr id="0" name=""/>
        <dsp:cNvSpPr/>
      </dsp:nvSpPr>
      <dsp:spPr>
        <a:xfrm>
          <a:off x="96923" y="5132"/>
          <a:ext cx="8492952" cy="9540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получение информации о содержании той или иной эмоции, её причин и пр.</a:t>
          </a:r>
          <a:endParaRPr lang="ru-RU" sz="2400" kern="1200" dirty="0"/>
        </a:p>
      </dsp:txBody>
      <dsp:txXfrm>
        <a:off x="96923" y="5132"/>
        <a:ext cx="8492952" cy="954097"/>
      </dsp:txXfrm>
    </dsp:sp>
    <dsp:sp modelId="{11A8A8B8-6D22-483E-B0D0-C795E365DB45}">
      <dsp:nvSpPr>
        <dsp:cNvPr id="0" name=""/>
        <dsp:cNvSpPr/>
      </dsp:nvSpPr>
      <dsp:spPr>
        <a:xfrm rot="5400000">
          <a:off x="4164506" y="983081"/>
          <a:ext cx="357786" cy="429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4164506" y="983081"/>
        <a:ext cx="357786" cy="429343"/>
      </dsp:txXfrm>
    </dsp:sp>
    <dsp:sp modelId="{7E6DDCD6-4E40-405E-BBC5-EFA2FF332B3D}">
      <dsp:nvSpPr>
        <dsp:cNvPr id="0" name=""/>
        <dsp:cNvSpPr/>
      </dsp:nvSpPr>
      <dsp:spPr>
        <a:xfrm>
          <a:off x="96923" y="1436278"/>
          <a:ext cx="8492952" cy="9540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получение знаний о способах выражения, </a:t>
          </a:r>
          <a:r>
            <a:rPr lang="ru-RU" sz="2400" b="1" kern="1200" dirty="0" err="1" smtClean="0"/>
            <a:t>совладания</a:t>
          </a:r>
          <a:r>
            <a:rPr lang="ru-RU" sz="2400" b="1" kern="1200" dirty="0" smtClean="0"/>
            <a:t> той или иной эмоцией, этической оценке выражения той или иной эмоции.</a:t>
          </a:r>
          <a:endParaRPr lang="ru-RU" sz="2400" kern="1200" dirty="0"/>
        </a:p>
      </dsp:txBody>
      <dsp:txXfrm>
        <a:off x="96923" y="1436278"/>
        <a:ext cx="8492952" cy="954097"/>
      </dsp:txXfrm>
    </dsp:sp>
    <dsp:sp modelId="{CD25BE74-ABDD-47C5-8AE7-5680D32A161B}">
      <dsp:nvSpPr>
        <dsp:cNvPr id="0" name=""/>
        <dsp:cNvSpPr/>
      </dsp:nvSpPr>
      <dsp:spPr>
        <a:xfrm rot="5400000">
          <a:off x="4164506" y="2414228"/>
          <a:ext cx="357786" cy="429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4164506" y="2414228"/>
        <a:ext cx="357786" cy="429343"/>
      </dsp:txXfrm>
    </dsp:sp>
    <dsp:sp modelId="{6ABA2AA6-17D5-493B-9219-09E067B1AB4E}">
      <dsp:nvSpPr>
        <dsp:cNvPr id="0" name=""/>
        <dsp:cNvSpPr/>
      </dsp:nvSpPr>
      <dsp:spPr>
        <a:xfrm>
          <a:off x="96923" y="2867424"/>
          <a:ext cx="8492952" cy="9540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применение полученных знаний в конкретных ситуациях на закрепляющих занятиях.</a:t>
          </a:r>
          <a:endParaRPr lang="ru-RU" sz="2400" kern="1200" dirty="0"/>
        </a:p>
      </dsp:txBody>
      <dsp:txXfrm>
        <a:off x="96923" y="2867424"/>
        <a:ext cx="8492952" cy="954097"/>
      </dsp:txXfrm>
    </dsp:sp>
    <dsp:sp modelId="{124110B3-CB5B-4DDE-AC78-B8DB17BEB1EA}">
      <dsp:nvSpPr>
        <dsp:cNvPr id="0" name=""/>
        <dsp:cNvSpPr/>
      </dsp:nvSpPr>
      <dsp:spPr>
        <a:xfrm rot="5400000">
          <a:off x="4164506" y="3845374"/>
          <a:ext cx="357786" cy="429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4164506" y="3845374"/>
        <a:ext cx="357786" cy="429343"/>
      </dsp:txXfrm>
    </dsp:sp>
    <dsp:sp modelId="{7743459C-703F-46B1-B289-E054AF861D83}">
      <dsp:nvSpPr>
        <dsp:cNvPr id="0" name=""/>
        <dsp:cNvSpPr/>
      </dsp:nvSpPr>
      <dsp:spPr>
        <a:xfrm>
          <a:off x="0" y="4298570"/>
          <a:ext cx="8686800" cy="9540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перенос умений, освоенных на занятиях в повседневную жизнь ребенка.</a:t>
          </a:r>
          <a:endParaRPr lang="ru-RU" sz="2400" kern="1200" dirty="0"/>
        </a:p>
      </dsp:txBody>
      <dsp:txXfrm>
        <a:off x="0" y="4298570"/>
        <a:ext cx="8686800" cy="9540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EC3CD-7EE1-44A8-B78A-E9F3EEA10DFD}">
      <dsp:nvSpPr>
        <dsp:cNvPr id="0" name=""/>
        <dsp:cNvSpPr/>
      </dsp:nvSpPr>
      <dsp:spPr>
        <a:xfrm rot="5400000">
          <a:off x="-217418" y="221867"/>
          <a:ext cx="1449456" cy="101461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начало</a:t>
          </a:r>
          <a:endParaRPr lang="ru-RU" sz="1400" kern="1200" dirty="0"/>
        </a:p>
      </dsp:txBody>
      <dsp:txXfrm rot="5400000">
        <a:off x="-217418" y="221867"/>
        <a:ext cx="1449456" cy="1014619"/>
      </dsp:txXfrm>
    </dsp:sp>
    <dsp:sp modelId="{C25DA117-C6A3-4BD0-AE1E-1DF61A1F563E}">
      <dsp:nvSpPr>
        <dsp:cNvPr id="0" name=""/>
        <dsp:cNvSpPr/>
      </dsp:nvSpPr>
      <dsp:spPr>
        <a:xfrm rot="5400000">
          <a:off x="4086432" y="-3069916"/>
          <a:ext cx="942146" cy="7085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ритуал начала занятий</a:t>
          </a:r>
          <a:endParaRPr lang="ru-RU" sz="2800" kern="1200" dirty="0"/>
        </a:p>
      </dsp:txBody>
      <dsp:txXfrm rot="5400000">
        <a:off x="4086432" y="-3069916"/>
        <a:ext cx="942146" cy="7085772"/>
      </dsp:txXfrm>
    </dsp:sp>
    <dsp:sp modelId="{61D6D11E-6212-499E-B14D-3013396F9EC9}">
      <dsp:nvSpPr>
        <dsp:cNvPr id="0" name=""/>
        <dsp:cNvSpPr/>
      </dsp:nvSpPr>
      <dsp:spPr>
        <a:xfrm rot="5400000">
          <a:off x="-217418" y="1526821"/>
          <a:ext cx="1449456" cy="101461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Основная часть</a:t>
          </a:r>
          <a:endParaRPr lang="ru-RU" sz="1400" kern="1200" dirty="0"/>
        </a:p>
      </dsp:txBody>
      <dsp:txXfrm rot="5400000">
        <a:off x="-217418" y="1526821"/>
        <a:ext cx="1449456" cy="1014619"/>
      </dsp:txXfrm>
    </dsp:sp>
    <dsp:sp modelId="{A4AFF5D2-C935-4E01-863C-01A2AC75637D}">
      <dsp:nvSpPr>
        <dsp:cNvPr id="0" name=""/>
        <dsp:cNvSpPr/>
      </dsp:nvSpPr>
      <dsp:spPr>
        <a:xfrm rot="5400000">
          <a:off x="4086432" y="-1762409"/>
          <a:ext cx="942146" cy="7085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ознакомление с эмоцией,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её проигрывание в форме эвристической беседы, игр</a:t>
          </a:r>
          <a:endParaRPr lang="ru-RU" sz="2400" kern="1200" dirty="0"/>
        </a:p>
      </dsp:txBody>
      <dsp:txXfrm rot="5400000">
        <a:off x="4086432" y="-1762409"/>
        <a:ext cx="942146" cy="7085772"/>
      </dsp:txXfrm>
    </dsp:sp>
    <dsp:sp modelId="{CD538A92-0F30-45C3-8CEF-BE7CC683994B}">
      <dsp:nvSpPr>
        <dsp:cNvPr id="0" name=""/>
        <dsp:cNvSpPr/>
      </dsp:nvSpPr>
      <dsp:spPr>
        <a:xfrm rot="5400000">
          <a:off x="-217418" y="2831775"/>
          <a:ext cx="1449456" cy="101461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закрепление</a:t>
          </a:r>
          <a:endParaRPr lang="ru-RU" sz="1400" kern="1200" dirty="0"/>
        </a:p>
      </dsp:txBody>
      <dsp:txXfrm rot="5400000">
        <a:off x="-217418" y="2831775"/>
        <a:ext cx="1449456" cy="1014619"/>
      </dsp:txXfrm>
    </dsp:sp>
    <dsp:sp modelId="{7B54CB19-1F15-4F97-9B18-82A043546907}">
      <dsp:nvSpPr>
        <dsp:cNvPr id="0" name=""/>
        <dsp:cNvSpPr/>
      </dsp:nvSpPr>
      <dsp:spPr>
        <a:xfrm rot="5400000">
          <a:off x="4086432" y="-457456"/>
          <a:ext cx="942146" cy="7085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игры, упражнения, направленные на закрепление полученных знаний</a:t>
          </a:r>
          <a:endParaRPr lang="ru-RU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4086432" y="-457456"/>
        <a:ext cx="942146" cy="7085772"/>
      </dsp:txXfrm>
    </dsp:sp>
    <dsp:sp modelId="{E5669BDE-1E7E-424A-8DF5-7AAA526BC33D}">
      <dsp:nvSpPr>
        <dsp:cNvPr id="0" name=""/>
        <dsp:cNvSpPr/>
      </dsp:nvSpPr>
      <dsp:spPr>
        <a:xfrm rot="5400000">
          <a:off x="-217418" y="4136728"/>
          <a:ext cx="1449456" cy="101461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окончание</a:t>
          </a:r>
          <a:endParaRPr lang="ru-RU" sz="1400" kern="1200" dirty="0"/>
        </a:p>
      </dsp:txBody>
      <dsp:txXfrm rot="5400000">
        <a:off x="-217418" y="4136728"/>
        <a:ext cx="1449456" cy="1014619"/>
      </dsp:txXfrm>
    </dsp:sp>
    <dsp:sp modelId="{EFF07F46-45D6-4CE1-90AA-104E33D6C237}">
      <dsp:nvSpPr>
        <dsp:cNvPr id="0" name=""/>
        <dsp:cNvSpPr/>
      </dsp:nvSpPr>
      <dsp:spPr>
        <a:xfrm rot="5400000">
          <a:off x="4086432" y="744699"/>
          <a:ext cx="942146" cy="7085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kern="1200" dirty="0" smtClean="0"/>
            <a:t>релаксационные упражнения, обсуждение занятия,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ритуал окончания занятий, </a:t>
          </a:r>
          <a:endParaRPr lang="ru-RU" sz="2300" kern="1200" dirty="0"/>
        </a:p>
      </dsp:txBody>
      <dsp:txXfrm rot="5400000">
        <a:off x="4086432" y="744699"/>
        <a:ext cx="942146" cy="70857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79516-48CC-4DAE-8A3A-236FC56F3BE9}">
      <dsp:nvSpPr>
        <dsp:cNvPr id="0" name=""/>
        <dsp:cNvSpPr/>
      </dsp:nvSpPr>
      <dsp:spPr>
        <a:xfrm>
          <a:off x="1476203" y="0"/>
          <a:ext cx="4633646" cy="5257800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A1E6-22D9-4309-A859-F127D1C636D9}">
      <dsp:nvSpPr>
        <dsp:cNvPr id="0" name=""/>
        <dsp:cNvSpPr/>
      </dsp:nvSpPr>
      <dsp:spPr>
        <a:xfrm>
          <a:off x="3793026" y="528604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Активизация самовыражения</a:t>
          </a:r>
          <a:endParaRPr lang="ru-RU" sz="1500" kern="1200" dirty="0"/>
        </a:p>
      </dsp:txBody>
      <dsp:txXfrm>
        <a:off x="3793026" y="528604"/>
        <a:ext cx="3417570" cy="622309"/>
      </dsp:txXfrm>
    </dsp:sp>
    <dsp:sp modelId="{5D8CA89F-D9FD-42D0-8F9B-17ED2B0948AE}">
      <dsp:nvSpPr>
        <dsp:cNvPr id="0" name=""/>
        <dsp:cNvSpPr/>
      </dsp:nvSpPr>
      <dsp:spPr>
        <a:xfrm>
          <a:off x="3793026" y="1228702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уверенности в себе, самооценки</a:t>
          </a:r>
          <a:r>
            <a:rPr lang="en-US" sz="1500" kern="1200" dirty="0" smtClean="0"/>
            <a:t>;</a:t>
          </a:r>
          <a:endParaRPr lang="ru-RU" sz="1500" kern="1200" dirty="0"/>
        </a:p>
      </dsp:txBody>
      <dsp:txXfrm>
        <a:off x="3793026" y="1228702"/>
        <a:ext cx="3417570" cy="622309"/>
      </dsp:txXfrm>
    </dsp:sp>
    <dsp:sp modelId="{EA317690-59DC-411E-80CD-B8D1808CB303}">
      <dsp:nvSpPr>
        <dsp:cNvPr id="0" name=""/>
        <dsp:cNvSpPr/>
      </dsp:nvSpPr>
      <dsp:spPr>
        <a:xfrm>
          <a:off x="3793026" y="1928801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Развитие воображения, творческого мышления</a:t>
          </a:r>
          <a:r>
            <a:rPr lang="en-US" sz="1500" kern="1200" dirty="0" smtClean="0"/>
            <a:t>;</a:t>
          </a:r>
          <a:endParaRPr lang="ru-RU" sz="1500" kern="1200" dirty="0"/>
        </a:p>
      </dsp:txBody>
      <dsp:txXfrm>
        <a:off x="3793026" y="1928801"/>
        <a:ext cx="3417570" cy="622309"/>
      </dsp:txXfrm>
    </dsp:sp>
    <dsp:sp modelId="{C5826EBB-6D48-4CF2-88D1-B8974F7D698A}">
      <dsp:nvSpPr>
        <dsp:cNvPr id="0" name=""/>
        <dsp:cNvSpPr/>
      </dsp:nvSpPr>
      <dsp:spPr>
        <a:xfrm>
          <a:off x="3793026" y="2628899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Развитие коммуникативных способностей</a:t>
          </a:r>
          <a:r>
            <a:rPr lang="en-US" sz="1500" kern="1200" smtClean="0"/>
            <a:t>;</a:t>
          </a:r>
          <a:endParaRPr lang="ru-RU" sz="1500" kern="1200" dirty="0" smtClean="0"/>
        </a:p>
      </dsp:txBody>
      <dsp:txXfrm>
        <a:off x="3793026" y="2628899"/>
        <a:ext cx="3417570" cy="622309"/>
      </dsp:txXfrm>
    </dsp:sp>
    <dsp:sp modelId="{AF203677-A87C-4DCE-A3A8-5900125BBE35}">
      <dsp:nvSpPr>
        <dsp:cNvPr id="0" name=""/>
        <dsp:cNvSpPr/>
      </dsp:nvSpPr>
      <dsp:spPr>
        <a:xfrm>
          <a:off x="3793026" y="3328998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Умение управлять эмоциями, снимать напряжение</a:t>
          </a:r>
          <a:r>
            <a:rPr lang="en-US" sz="1500" kern="1200" smtClean="0"/>
            <a:t>;</a:t>
          </a:r>
          <a:endParaRPr lang="ru-RU" sz="1500" kern="1200" dirty="0" smtClean="0"/>
        </a:p>
      </dsp:txBody>
      <dsp:txXfrm>
        <a:off x="3793026" y="3328998"/>
        <a:ext cx="3417570" cy="622309"/>
      </dsp:txXfrm>
    </dsp:sp>
    <dsp:sp modelId="{DA50D318-86D4-42AD-BD43-7272B9085A90}">
      <dsp:nvSpPr>
        <dsp:cNvPr id="0" name=""/>
        <dsp:cNvSpPr/>
      </dsp:nvSpPr>
      <dsp:spPr>
        <a:xfrm>
          <a:off x="3793026" y="4029097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Рефлексия собственных эмоций</a:t>
          </a:r>
          <a:r>
            <a:rPr lang="en-US" sz="1500" kern="1200" smtClean="0"/>
            <a:t>;</a:t>
          </a:r>
          <a:endParaRPr lang="ru-RU" sz="1500" kern="1200" dirty="0" smtClean="0"/>
        </a:p>
      </dsp:txBody>
      <dsp:txXfrm>
        <a:off x="3793026" y="4029097"/>
        <a:ext cx="3417570" cy="62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6E40-B40F-41A2-9341-2940E3B6A526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BC8C-D827-4D88-9D62-61E3B778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9;&#1074;&#1077;&#1090;&#1072;\&#1094;&#1077;&#1085;&#1090;&#1088;\&#1082;&#1086;&#1085;&#1082;&#1091;&#1088;&#1089;-&#1094;&#1077;&#1085;&#1090;&#1088;\&#1042;-&#1075;&#1086;&#1089;&#1090;&#1103;&#1093;-&#1091;-&#1089;&#1082;&#1072;&#1079;&#1082;&#1080;-&#1055;&#1088;&#1080;&#1093;&#1086;&#1076;&#1080;&#1090;&#1077;-&#1074;-&#1075;&#1086;&#1089;&#1090;&#1080;-&#1082;-&#1085;&#1072;&#1084;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9;&#1074;&#1077;&#1090;&#1072;\&#1094;&#1077;&#1085;&#1090;&#1088;\&#1082;&#1086;&#1085;&#1082;&#1091;&#1088;&#1089;-&#1094;&#1077;&#1085;&#1090;&#1088;\&#1052;&#1086;&#1081;%20&#1092;&#1080;&#1083;&#1100;&#1084;&#1057;&#1082;&#1072;&#1079;.wmv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Коррекционно-развивающая программа «Сказочный мир эмоций»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Сорокина С.Ю.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В-гостях-у-сказки-Приходите-в-гости-к-нам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Результаты</a:t>
            </a:r>
            <a:endParaRPr lang="ru-RU" sz="4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879516-48CC-4DAE-8A3A-236FC56F3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7879516-48CC-4DAE-8A3A-236FC56F3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A1E6-22D9-4309-A859-F127D1C63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3E9A1E6-22D9-4309-A859-F127D1C63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CA89F-D9FD-42D0-8F9B-17ED2B094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5D8CA89F-D9FD-42D0-8F9B-17ED2B094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17690-59DC-411E-80CD-B8D1808C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EA317690-59DC-411E-80CD-B8D1808CB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826EBB-6D48-4CF2-88D1-B8974F7D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C5826EBB-6D48-4CF2-88D1-B8974F7D6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03677-A87C-4DCE-A3A8-5900125B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F203677-A87C-4DCE-A3A8-5900125BB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50D318-86D4-42AD-BD43-7272B9085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DA50D318-86D4-42AD-BD43-7272B9085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ой фильмСказ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692696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29208" y="2967334"/>
            <a:ext cx="7647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Спасибо, за внимание!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869560" cy="4309939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/>
              <a:t>Цель программы “Сказочный мир эмоций</a:t>
            </a:r>
            <a:r>
              <a:rPr lang="ru-RU" sz="4800" b="1" i="1" dirty="0" smtClean="0"/>
              <a:t>”:</a:t>
            </a:r>
            <a:endParaRPr lang="ru-RU" sz="4800" b="1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7718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Задачи: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b="1" i="1" dirty="0" smtClean="0"/>
              <a:t>- </a:t>
            </a:r>
            <a:r>
              <a:rPr lang="ru-RU" sz="3400" b="1" dirty="0"/>
              <a:t>развитие и коррекции эмоциональной сферы</a:t>
            </a:r>
          </a:p>
          <a:p>
            <a:pPr algn="just"/>
            <a:r>
              <a:rPr lang="ru-RU" sz="3400" b="1" i="1" dirty="0"/>
              <a:t>-  </a:t>
            </a:r>
            <a:r>
              <a:rPr lang="ru-RU" sz="3400" b="1" dirty="0"/>
              <a:t>стабилизация психических процессов, снятие напряженности</a:t>
            </a:r>
          </a:p>
          <a:p>
            <a:pPr algn="just"/>
            <a:r>
              <a:rPr lang="ru-RU" sz="3400" b="1" dirty="0"/>
              <a:t> </a:t>
            </a:r>
            <a:r>
              <a:rPr lang="ru-RU" sz="3400" b="1" i="1" dirty="0"/>
              <a:t>-</a:t>
            </a:r>
            <a:r>
              <a:rPr lang="ru-RU" sz="3400" b="1" dirty="0"/>
              <a:t> развитие творческого воображения, оригинальности мышления, стимулирование творческого самовыражения</a:t>
            </a:r>
          </a:p>
          <a:p>
            <a:pPr algn="just"/>
            <a:r>
              <a:rPr lang="ru-RU" sz="3400" b="1" i="1" dirty="0"/>
              <a:t>-</a:t>
            </a:r>
            <a:r>
              <a:rPr lang="ru-RU" sz="3400" b="1" dirty="0"/>
              <a:t> формирование социально-нравственного императива, умения анализировать и оценивать свои поступки и эмоции, а также поступки и эмоции других людей с позиции нравственности, социальных норм, развитие способности к </a:t>
            </a:r>
            <a:r>
              <a:rPr lang="ru-RU" sz="3400" b="1" dirty="0" err="1"/>
              <a:t>сопереживаниию</a:t>
            </a:r>
            <a:endParaRPr lang="ru-RU" sz="3400" b="1" dirty="0"/>
          </a:p>
          <a:p>
            <a:pPr algn="just"/>
            <a:r>
              <a:rPr lang="ru-RU" sz="3400" b="1" i="1" dirty="0"/>
              <a:t>-</a:t>
            </a:r>
            <a:r>
              <a:rPr lang="ru-RU" sz="3400" b="1" dirty="0"/>
              <a:t> развитие </a:t>
            </a:r>
            <a:r>
              <a:rPr lang="ru-RU" sz="3400" b="1" dirty="0" err="1"/>
              <a:t>саморегуляции</a:t>
            </a:r>
            <a:r>
              <a:rPr lang="ru-RU" sz="3400" b="1" dirty="0"/>
              <a:t> детей </a:t>
            </a:r>
          </a:p>
          <a:p>
            <a:pPr algn="just"/>
            <a:r>
              <a:rPr lang="ru-RU" sz="3400" b="1" i="1" dirty="0"/>
              <a:t>-</a:t>
            </a:r>
            <a:r>
              <a:rPr lang="ru-RU" sz="3400" b="1" dirty="0"/>
              <a:t> способствование повышению уверенности в себе, формирование положительного </a:t>
            </a:r>
            <a:r>
              <a:rPr lang="ru-RU" sz="3400" b="1" dirty="0" err="1"/>
              <a:t>самовосприятия</a:t>
            </a:r>
            <a:r>
              <a:rPr lang="ru-RU" sz="3400" b="1" dirty="0"/>
              <a:t>, самооценки</a:t>
            </a:r>
          </a:p>
          <a:p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5616624"/>
          </a:xfrm>
        </p:spPr>
        <p:txBody>
          <a:bodyPr>
            <a:normAutofit lnSpcReduction="10000"/>
          </a:bodyPr>
          <a:lstStyle/>
          <a:p>
            <a:r>
              <a:rPr lang="ru-RU" sz="4000" b="1" dirty="0"/>
              <a:t>Программа </a:t>
            </a:r>
            <a:r>
              <a:rPr lang="ru-RU" sz="4000" b="1" i="1" dirty="0"/>
              <a:t>предназначена </a:t>
            </a:r>
            <a:r>
              <a:rPr lang="ru-RU" sz="4000" b="1" dirty="0"/>
              <a:t>для детей старшего дошкольного возраста. Группа должна состоять из 7-10 человек.   </a:t>
            </a:r>
          </a:p>
          <a:p>
            <a:r>
              <a:rPr lang="ru-RU" sz="4000" b="1" dirty="0"/>
              <a:t>Оптимальная </a:t>
            </a:r>
            <a:r>
              <a:rPr lang="ru-RU" sz="4000" b="1" i="1" dirty="0"/>
              <a:t>продолжительность</a:t>
            </a:r>
            <a:r>
              <a:rPr lang="ru-RU" sz="4000" b="1" dirty="0"/>
              <a:t> занятий – 30-40 минут.</a:t>
            </a:r>
          </a:p>
          <a:p>
            <a:r>
              <a:rPr lang="ru-RU" sz="4000" b="1" dirty="0"/>
              <a:t>Оптимальная </a:t>
            </a:r>
            <a:r>
              <a:rPr lang="ru-RU" sz="4000" b="1" i="1" dirty="0"/>
              <a:t>периодичность</a:t>
            </a:r>
            <a:r>
              <a:rPr lang="ru-RU" sz="4000" b="1" dirty="0"/>
              <a:t> проведения занятий 1-2 раза в неделю.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259632" y="332656"/>
          <a:ext cx="78843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CB5A07-99EF-4D1A-8C0A-4BCFA9CA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6CB5A07-99EF-4D1A-8C0A-4BCFA9CAD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85525-2102-455F-B4FD-2E31D3AB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B685525-2102-455F-B4FD-2E31D3AB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6ADFF-92B5-49DF-99E5-BDFB6BF1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A56ADFF-92B5-49DF-99E5-BDFB6BF1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83824-E18D-4DD4-B159-50262D01A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F583824-E18D-4DD4-B159-50262D01A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E4AE18-5163-4D7E-B87F-8A225A6F0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3E4AE18-5163-4D7E-B87F-8A225A6F0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CB8CC-2778-4901-87FF-D028A8AB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0CB8CC-2778-4901-87FF-D028A8AB8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A697E-D1CC-4D61-9B4D-9EB1A7E9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9FA697E-D1CC-4D61-9B4D-9EB1A7E9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848BEC-F8F5-4E1C-9804-F5361212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7848BEC-F8F5-4E1C-9804-F53612121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7C7D6-4BCA-4657-8CEA-5D80C4AA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287C7D6-4BCA-4657-8CEA-5D80C4AAC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D379AB-6567-4735-8587-DAE382FF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0D379AB-6567-4735-8587-DAE382FFD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B4EF7-0CA3-414B-BA69-2B77B39C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FAB4EF7-0CA3-414B-BA69-2B77B39CE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259632" y="332656"/>
          <a:ext cx="748883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CB5A07-99EF-4D1A-8C0A-4BCFA9CA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6CB5A07-99EF-4D1A-8C0A-4BCFA9CAD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85525-2102-455F-B4FD-2E31D3AB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B685525-2102-455F-B4FD-2E31D3AB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6ADFF-92B5-49DF-99E5-BDFB6BF1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A56ADFF-92B5-49DF-99E5-BDFB6BF1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83824-E18D-4DD4-B159-50262D01A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F583824-E18D-4DD4-B159-50262D01A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E4AE18-5163-4D7E-B87F-8A225A6F0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3E4AE18-5163-4D7E-B87F-8A225A6F0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CB8CC-2778-4901-87FF-D028A8AB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A0CB8CC-2778-4901-87FF-D028A8AB8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A697E-D1CC-4D61-9B4D-9EB1A7E9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19FA697E-D1CC-4D61-9B4D-9EB1A7E9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848BEC-F8F5-4E1C-9804-F5361212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7848BEC-F8F5-4E1C-9804-F53612121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7C7D6-4BCA-4657-8CEA-5D80C4AA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287C7D6-4BCA-4657-8CEA-5D80C4AAC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D379AB-6567-4735-8587-DAE382FF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0D379AB-6567-4735-8587-DAE382FFD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B4EF7-0CA3-414B-BA69-2B77B39C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FAB4EF7-0CA3-414B-BA69-2B77B39CE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B6E054-B6CB-4C87-8057-7B868B041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5B6E054-B6CB-4C87-8057-7B868B041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132D4-0990-49A2-95FA-B933BAEAE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3E132D4-0990-49A2-95FA-B933BAEAE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10912-0F97-4923-A7C5-089E05E1C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11110912-0F97-4923-A7C5-089E05E1C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6AA21-8ADA-4800-9836-BDB9C8C35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70C6AA21-8ADA-4800-9836-BDB9C8C35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Средства контроля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/>
              <a:t>комплект </a:t>
            </a:r>
            <a:r>
              <a:rPr lang="ru-RU" sz="4000" b="1" dirty="0"/>
              <a:t>заданий для изучения эмоциональной сферы ребенка, предложенный Минаевой В.М. в пособии для практических работников дошкольных учреждений “Развитие эмоций дошкольников. Занятия. Игры”.</a:t>
            </a:r>
          </a:p>
          <a:p>
            <a:r>
              <a:rPr lang="ru-RU" sz="4000" b="1" dirty="0" smtClean="0"/>
              <a:t>Для </a:t>
            </a:r>
            <a:r>
              <a:rPr lang="ru-RU" sz="4000" b="1" dirty="0"/>
              <a:t>диагностики результатов в области улучшения общего эмоционального самочувствия, в частности снижения уровня тревожности, можно использовать методику уровня тревожности </a:t>
            </a:r>
            <a:r>
              <a:rPr lang="ru-RU" sz="4000" b="1" dirty="0" err="1"/>
              <a:t>Дорки</a:t>
            </a:r>
            <a:r>
              <a:rPr lang="ru-RU" sz="4000" b="1" dirty="0"/>
              <a:t> и В. </a:t>
            </a:r>
            <a:r>
              <a:rPr lang="ru-RU" sz="4000" b="1" dirty="0" err="1" smtClean="0"/>
              <a:t>Амена</a:t>
            </a:r>
            <a:r>
              <a:rPr lang="ru-RU" sz="4000" b="1" dirty="0" smtClean="0"/>
              <a:t>.</a:t>
            </a:r>
            <a:endParaRPr lang="ru-RU" sz="4000" b="1" dirty="0"/>
          </a:p>
          <a:p>
            <a:r>
              <a:rPr lang="ru-RU" sz="4000" b="1" dirty="0"/>
              <a:t>Способность создавать оригинальные образы у детей можно </a:t>
            </a:r>
            <a:r>
              <a:rPr lang="ru-RU" sz="4000" b="1" dirty="0" err="1"/>
              <a:t>продиагностировать</a:t>
            </a:r>
            <a:r>
              <a:rPr lang="ru-RU" sz="4000" b="1" dirty="0"/>
              <a:t> с помощью методики О.М.Дьяченко “</a:t>
            </a:r>
            <a:r>
              <a:rPr lang="ru-RU" sz="4000" b="1" dirty="0" err="1"/>
              <a:t>Дорисовывание</a:t>
            </a:r>
            <a:r>
              <a:rPr lang="ru-RU" sz="4000" b="1" dirty="0"/>
              <a:t> фигур”.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Отработка знаний и умений проходит в 4 этапа:</a:t>
            </a:r>
            <a:endParaRPr lang="ru-RU" sz="4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15FA8-D7E0-4B26-AEA8-A8F26E354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5215FA8-D7E0-4B26-AEA8-A8F26E354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8A8B8-6D22-483E-B0D0-C795E365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11A8A8B8-6D22-483E-B0D0-C795E365D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6DDCD6-4E40-405E-BBC5-EFA2FF332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E6DDCD6-4E40-405E-BBC5-EFA2FF332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25BE74-ABDD-47C5-8AE7-5680D32A1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D25BE74-ABDD-47C5-8AE7-5680D32A1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BA2AA6-17D5-493B-9219-09E067B1A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ABA2AA6-17D5-493B-9219-09E067B1A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4110B3-CB5B-4DDE-AC78-B8DB17BEB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24110B3-CB5B-4DDE-AC78-B8DB17BEB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3459C-703F-46B1-B289-E054AF861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7743459C-703F-46B1-B289-E054AF861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Структура: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1484784"/>
          <a:ext cx="810039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EC3CD-7EE1-44A8-B78A-E9F3EEA1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EF3EC3CD-7EE1-44A8-B78A-E9F3EEA1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DA117-C6A3-4BD0-AE1E-1DF61A1F5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25DA117-C6A3-4BD0-AE1E-1DF61A1F5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6D11E-6212-499E-B14D-3013396F9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61D6D11E-6212-499E-B14D-3013396F9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FF5D2-C935-4E01-863C-01A2AC756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4AFF5D2-C935-4E01-863C-01A2AC756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38A92-0F30-45C3-8CEF-BE7CC683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CD538A92-0F30-45C3-8CEF-BE7CC683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4CB19-1F15-4F97-9B18-82A043546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B54CB19-1F15-4F97-9B18-82A043546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69BDE-1E7E-424A-8DF5-7AAA526BC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E5669BDE-1E7E-424A-8DF5-7AAA526BC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07F46-45D6-4CE1-90AA-104E33D6C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EFF07F46-45D6-4CE1-90AA-104E33D6C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382</Words>
  <Application>Microsoft Office PowerPoint</Application>
  <PresentationFormat>Экран (4:3)</PresentationFormat>
  <Paragraphs>57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Коррекционно-развивающая программа «Сказочный мир эмоций»</vt:lpstr>
      <vt:lpstr> </vt:lpstr>
      <vt:lpstr>Задачи:  </vt:lpstr>
      <vt:lpstr>Слайд 4</vt:lpstr>
      <vt:lpstr>Слайд 5</vt:lpstr>
      <vt:lpstr>Слайд 6</vt:lpstr>
      <vt:lpstr>Средства контроля</vt:lpstr>
      <vt:lpstr>Отработка знаний и умений проходит в 4 этапа:</vt:lpstr>
      <vt:lpstr>Структура:</vt:lpstr>
      <vt:lpstr>Результаты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Коррекционно-развивающая программа «Сказочный мир эмоций»</dc:title>
  <dc:creator>Света и Коля</dc:creator>
  <cp:lastModifiedBy>Света и Коля</cp:lastModifiedBy>
  <cp:revision>37</cp:revision>
  <dcterms:created xsi:type="dcterms:W3CDTF">2012-03-01T09:55:40Z</dcterms:created>
  <dcterms:modified xsi:type="dcterms:W3CDTF">2012-08-28T07:32:25Z</dcterms:modified>
</cp:coreProperties>
</file>