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6" r:id="rId4"/>
    <p:sldId id="262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B00000"/>
    <a:srgbClr val="0042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788CE-A3EA-4919-863D-7AAA3CA466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4D701-4703-451F-A6AD-EFDB515DEF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62189-E106-4B38-BD2D-06E24D924D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910-C30C-4F96-8B0D-DE80CBE470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C3EFC-C521-4826-8B60-CCF49D95C3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E96B2-D8EF-409A-B928-64B048A0EA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D6FE1-1589-477E-A59E-5A16A4A89A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2D44F-F37F-4F4B-B6E8-438A70DCF1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49713-1FD9-4199-BEA3-A343A65CEE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F114-1144-4730-88AB-38C80A094D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034C-8283-4170-98F9-053FE9BFED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183AE2-90FD-44BC-A9A0-7727C6E4F78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70" y="2428868"/>
            <a:ext cx="4824413" cy="18573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rgbClr val="B00000"/>
                </a:solidFill>
              </a:rPr>
              <a:t>Проект средней группы «Солнышко»</a:t>
            </a:r>
          </a:p>
          <a:p>
            <a:pPr algn="ctr">
              <a:buFontTx/>
              <a:buNone/>
            </a:pPr>
            <a:r>
              <a:rPr lang="ru-RU" sz="2000" b="1" dirty="0" smtClean="0">
                <a:solidFill>
                  <a:srgbClr val="B00000"/>
                </a:solidFill>
              </a:rPr>
              <a:t>г. Самара МАДОУ ЦРР </a:t>
            </a:r>
            <a:r>
              <a:rPr lang="ru-RU" sz="2000" b="1" dirty="0" err="1" smtClean="0">
                <a:solidFill>
                  <a:srgbClr val="B00000"/>
                </a:solidFill>
              </a:rPr>
              <a:t>д\с</a:t>
            </a:r>
            <a:r>
              <a:rPr lang="ru-RU" sz="2000" b="1" dirty="0" smtClean="0">
                <a:solidFill>
                  <a:srgbClr val="B00000"/>
                </a:solidFill>
              </a:rPr>
              <a:t> № 377 «Эрудит»</a:t>
            </a:r>
          </a:p>
          <a:p>
            <a:pPr algn="ctr">
              <a:buFontTx/>
              <a:buNone/>
            </a:pPr>
            <a:endParaRPr lang="ru-RU" sz="2000" b="1" i="1" dirty="0" smtClean="0">
              <a:solidFill>
                <a:srgbClr val="B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642918"/>
            <a:ext cx="72181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Мамочка и бабушка –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я вас люблю!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572008"/>
            <a:ext cx="4599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  <a:t>Сроки </a:t>
            </a:r>
            <a:r>
              <a:rPr lang="ru-RU" sz="2000" b="1" dirty="0" smtClean="0">
                <a:solidFill>
                  <a:srgbClr val="00B050"/>
                </a:solidFill>
                <a:latin typeface="Calibri" pitchFamily="34" charset="0"/>
              </a:rPr>
              <a:t>проведения</a:t>
            </a:r>
            <a: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  <a:t>: с 25.02.13 по 07.03.13г.</a:t>
            </a:r>
            <a:endParaRPr lang="ru-RU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5572140"/>
            <a:ext cx="4362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Подготовила: воспитатель 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Инякина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Т.П.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>
                  <a:solidFill>
                    <a:srgbClr val="007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Ваза с цветами для бабушки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\Documents\татьяна\средняя группа10\фото\8 марта\P10100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858061">
            <a:off x="877511" y="1688966"/>
            <a:ext cx="3447634" cy="3231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1\Documents\татьяна\средняя группа10\фото\8 марта\P10100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84995">
            <a:off x="4708418" y="1567217"/>
            <a:ext cx="3679735" cy="22904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214546" y="5429264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Лепка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u="sng" dirty="0" smtClean="0">
                <a:solidFill>
                  <a:srgbClr val="C00000"/>
                </a:solidFill>
              </a:rPr>
              <a:t>Конкурс рисунков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214422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007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«Бабушка забота»</a:t>
            </a:r>
            <a:endParaRPr lang="ru-RU" sz="3200" b="1" dirty="0">
              <a:ln w="11430">
                <a:solidFill>
                  <a:srgbClr val="007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C:\Users\1\Documents\татьяна\средняя группа10\фото\8 марта\фотовыставка\P10102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000240"/>
            <a:ext cx="4563561" cy="4143404"/>
          </a:xfrm>
          <a:prstGeom prst="hexagon">
            <a:avLst/>
          </a:prstGeom>
          <a:noFill/>
        </p:spPr>
      </p:pic>
      <p:pic>
        <p:nvPicPr>
          <p:cNvPr id="4100" name="Picture 4" descr="C:\Users\1\Documents\татьяна\средняя группа10\фото\8 марта\фотовыставка\P10102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8" y="500042"/>
            <a:ext cx="2286017" cy="2143140"/>
          </a:xfrm>
          <a:prstGeom prst="ellipse">
            <a:avLst/>
          </a:prstGeom>
          <a:noFill/>
        </p:spPr>
      </p:pic>
      <p:pic>
        <p:nvPicPr>
          <p:cNvPr id="4101" name="Picture 5" descr="C:\Users\1\Documents\татьяна\средняя группа10\фото\8 марта\фотовыставка\P10102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2143116"/>
            <a:ext cx="2738458" cy="205384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u="sng" dirty="0" smtClean="0">
                <a:solidFill>
                  <a:srgbClr val="C00000"/>
                </a:solidFill>
              </a:rPr>
              <a:t>Досуг: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53130" y="500042"/>
            <a:ext cx="45907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007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Сюжетно-ролевая игра</a:t>
            </a:r>
          </a:p>
          <a:p>
            <a:pPr algn="ctr"/>
            <a:r>
              <a:rPr lang="ru-RU" sz="3200" b="1" dirty="0" smtClean="0">
                <a:ln w="11430">
                  <a:solidFill>
                    <a:srgbClr val="007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«Дочки-матери»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1\Documents\татьяна\средняя группа10\фото\с-р игры\мама заболела\P10101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136139">
            <a:off x="704258" y="3944624"/>
            <a:ext cx="2500330" cy="2143140"/>
          </a:xfrm>
          <a:prstGeom prst="ellipse">
            <a:avLst/>
          </a:prstGeom>
          <a:noFill/>
        </p:spPr>
      </p:pic>
      <p:pic>
        <p:nvPicPr>
          <p:cNvPr id="5123" name="Picture 3" descr="C:\Users\1\Documents\татьяна\средняя группа10\фото\с-р игры\мама заболела\P10100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773093">
            <a:off x="3428075" y="2593924"/>
            <a:ext cx="2367387" cy="2181253"/>
          </a:xfrm>
          <a:prstGeom prst="ellipse">
            <a:avLst/>
          </a:prstGeom>
          <a:noFill/>
        </p:spPr>
      </p:pic>
      <p:pic>
        <p:nvPicPr>
          <p:cNvPr id="5124" name="Picture 4" descr="C:\Users\1\Documents\татьяна\средняя группа10\фото\с-р игры\мама заболела\P10101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989487">
            <a:off x="190304" y="1329190"/>
            <a:ext cx="3133500" cy="2433458"/>
          </a:xfrm>
          <a:prstGeom prst="ellipse">
            <a:avLst/>
          </a:prstGeom>
          <a:noFill/>
        </p:spPr>
      </p:pic>
      <p:pic>
        <p:nvPicPr>
          <p:cNvPr id="5125" name="Picture 5" descr="C:\Users\1\Documents\татьяна\средняя группа10\фото\с-р игры\мама заболела\P101009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76256" y="1714488"/>
            <a:ext cx="2624834" cy="207170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n w="11430">
                  <a:solidFill>
                    <a:srgbClr val="007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>
                  <a:solidFill>
                    <a:srgbClr val="007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>
                  <a:solidFill>
                    <a:srgbClr val="007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Игра-драматизация по сказке С.Прокофьевой</a:t>
            </a:r>
            <a:br>
              <a:rPr lang="ru-RU" sz="2800" b="1" dirty="0" smtClean="0">
                <a:ln w="11430">
                  <a:solidFill>
                    <a:srgbClr val="007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>
                  <a:solidFill>
                    <a:srgbClr val="007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«Сказка про маму»</a:t>
            </a: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endParaRPr lang="ru-RU" sz="2800" dirty="0"/>
          </a:p>
        </p:txBody>
      </p:sp>
      <p:pic>
        <p:nvPicPr>
          <p:cNvPr id="6146" name="Picture 2" descr="C:\Users\1\Documents\татьяна\средняя группа10\фото\8 марта\драматизация\P1010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829317">
            <a:off x="755764" y="1622003"/>
            <a:ext cx="2600989" cy="1950742"/>
          </a:xfrm>
          <a:prstGeom prst="rect">
            <a:avLst/>
          </a:prstGeom>
          <a:noFill/>
        </p:spPr>
      </p:pic>
      <p:pic>
        <p:nvPicPr>
          <p:cNvPr id="6147" name="Picture 3" descr="C:\Users\1\Documents\татьяна\средняя группа10\фото\8 марта\драматизация\P10102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47631">
            <a:off x="5201749" y="1608847"/>
            <a:ext cx="2916936" cy="2187702"/>
          </a:xfrm>
          <a:prstGeom prst="rect">
            <a:avLst/>
          </a:prstGeom>
          <a:noFill/>
        </p:spPr>
      </p:pic>
      <p:pic>
        <p:nvPicPr>
          <p:cNvPr id="6148" name="Picture 4" descr="C:\Users\1\Documents\татьяна\средняя группа10\фото\8 марта\драматизация\P10102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123120">
            <a:off x="1643042" y="3929066"/>
            <a:ext cx="2809896" cy="2107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pPr algn="r"/>
            <a:r>
              <a:rPr lang="ru-RU" b="1" dirty="0" smtClean="0">
                <a:ln w="11430">
                  <a:solidFill>
                    <a:srgbClr val="007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>
                  <a:solidFill>
                    <a:srgbClr val="007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rgbClr val="007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«Назови ласково»</a:t>
            </a:r>
            <a:br>
              <a:rPr lang="ru-RU" b="1" dirty="0" smtClean="0">
                <a:ln w="11430">
                  <a:solidFill>
                    <a:srgbClr val="007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>
                  <a:solidFill>
                    <a:srgbClr val="007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словесная игра</a:t>
            </a:r>
            <a:endParaRPr lang="ru-RU" sz="3600" dirty="0"/>
          </a:p>
        </p:txBody>
      </p:sp>
      <p:pic>
        <p:nvPicPr>
          <p:cNvPr id="9218" name="Picture 2" descr="C:\Users\1\Documents\татьяна\средняя группа10\фото\коммуникативные игры\P1010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500174"/>
            <a:ext cx="4501586" cy="4522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>
                  <a:solidFill>
                    <a:srgbClr val="007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>
                  <a:solidFill>
                    <a:srgbClr val="007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rgbClr val="007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«Найди маму и детеныша»</a:t>
            </a:r>
            <a:br>
              <a:rPr lang="ru-RU" b="1" dirty="0" smtClean="0">
                <a:ln w="11430">
                  <a:solidFill>
                    <a:srgbClr val="007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>
                  <a:solidFill>
                    <a:srgbClr val="007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электронно-дидактическая игра</a:t>
            </a:r>
            <a:endParaRPr lang="ru-RU" sz="3600" dirty="0"/>
          </a:p>
        </p:txBody>
      </p:sp>
      <p:pic>
        <p:nvPicPr>
          <p:cNvPr id="10242" name="Picture 2" descr="C:\Users\1\Documents\татьяна\средняя группа10\фото\просмотр презентаций и игр\P10100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2214554"/>
            <a:ext cx="3643338" cy="350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1\Documents\татьяна\средняя группа10\фото\просмотр презентаций и игр\P10100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928802"/>
            <a:ext cx="3053431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u="sng" dirty="0" smtClean="0">
                <a:solidFill>
                  <a:srgbClr val="00B0F0"/>
                </a:solidFill>
              </a:rPr>
              <a:t>Заключительный этап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1214423"/>
            <a:ext cx="56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Праздник для  мам и бабушек «Этот день – 8 марта!»</a:t>
            </a:r>
            <a:endParaRPr lang="ru-RU" sz="2800" dirty="0">
              <a:ln w="11430">
                <a:solidFill>
                  <a:srgbClr val="FF0000"/>
                </a:solidFill>
              </a:ln>
            </a:endParaRPr>
          </a:p>
        </p:txBody>
      </p:sp>
      <p:pic>
        <p:nvPicPr>
          <p:cNvPr id="11266" name="Picture 2" descr="C:\Users\1\Documents\татьяна\средняя группа10\фото\8 марта\утренник\P10101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353508"/>
            <a:ext cx="2571768" cy="250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1\Documents\татьяна\средняя группа10\фото\8 марта\утренник\P10101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2214554"/>
            <a:ext cx="2892011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1\Documents\татьяна\средняя группа10\фото\8 марта\утренник\P10101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4071942"/>
            <a:ext cx="385765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00034" y="0"/>
            <a:ext cx="464347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lang="ru-RU" sz="1200" b="1" dirty="0"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чувство глубокой любви и привязанности к самым близким и родным людям – маме и бабушке.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Углубить знания детей о роли мамы и бабушки в их жизни.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интерес ребенка к своим близким.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доброе, заботливое отношение к родным людям.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4" name="Picture 10" descr="http://us.123rf.com/400wm/400/400/wavebreakmediamicro/wavebreakmediamicro1107/wavebreakmediamicro110733530/10095015-la-abuela-de-leer-un-libro-a-sus-hijos-y-los-padr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75334">
            <a:off x="5391643" y="710977"/>
            <a:ext cx="2994015" cy="257174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85794"/>
            <a:ext cx="3532184" cy="1785949"/>
          </a:xfrm>
        </p:spPr>
        <p:txBody>
          <a:bodyPr/>
          <a:lstStyle/>
          <a:p>
            <a:r>
              <a:rPr lang="ru-RU" dirty="0" smtClean="0">
                <a:solidFill>
                  <a:srgbClr val="B00000"/>
                </a:solidFill>
              </a:rPr>
              <a:t>Участники проекта:</a:t>
            </a:r>
            <a:endParaRPr lang="ru-RU" dirty="0">
              <a:solidFill>
                <a:srgbClr val="B00000"/>
              </a:solidFill>
            </a:endParaRPr>
          </a:p>
        </p:txBody>
      </p:sp>
      <p:pic>
        <p:nvPicPr>
          <p:cNvPr id="18436" name="Picture 4" descr="C:\Users\1\Documents\татьяна\средняя группа10\фото\солнышко\будни\цв-0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500042"/>
            <a:ext cx="5214942" cy="3214710"/>
          </a:xfrm>
          <a:prstGeom prst="hexagon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3071810"/>
            <a:ext cx="4214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☺ Дети 4-5 лет</a:t>
            </a:r>
          </a:p>
          <a:p>
            <a:r>
              <a:rPr lang="ru-RU" sz="3200" dirty="0" smtClean="0"/>
              <a:t>☺ Воспитатель </a:t>
            </a:r>
          </a:p>
          <a:p>
            <a:r>
              <a:rPr lang="ru-RU" sz="3200" dirty="0" smtClean="0"/>
              <a:t>☺ Родители </a:t>
            </a:r>
          </a:p>
          <a:p>
            <a:r>
              <a:rPr lang="ru-RU" sz="3200" dirty="0" smtClean="0"/>
              <a:t>☺ Музыкальный                                             руководитель  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36859" y="847377"/>
            <a:ext cx="36009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B00000"/>
                </a:solidFill>
              </a:rPr>
              <a:t>Этапы</a:t>
            </a:r>
          </a:p>
          <a:p>
            <a:pPr algn="ctr"/>
            <a:r>
              <a:rPr lang="ru-RU" sz="6000" dirty="0" smtClean="0">
                <a:solidFill>
                  <a:srgbClr val="B00000"/>
                </a:solidFill>
              </a:rPr>
              <a:t>проекта</a:t>
            </a:r>
            <a:endParaRPr lang="ru-RU" sz="6000" dirty="0">
              <a:solidFill>
                <a:srgbClr val="B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214422"/>
            <a:ext cx="55007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●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Подготовительный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2500306"/>
            <a:ext cx="2840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●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Основной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3500438"/>
            <a:ext cx="470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●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Заключительный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B0F0"/>
                </a:solidFill>
              </a:rPr>
              <a:t>Подготовительный этап</a:t>
            </a:r>
            <a:endParaRPr lang="ru-RU" b="1" u="sng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● Подбор иллюстративного материала, </a:t>
            </a:r>
            <a:r>
              <a:rPr lang="ru-RU" dirty="0" err="1" smtClean="0"/>
              <a:t>худ.произведений</a:t>
            </a:r>
            <a:r>
              <a:rPr lang="ru-RU" dirty="0" smtClean="0"/>
              <a:t> по теме, а также форм вознаграждения</a:t>
            </a:r>
          </a:p>
          <a:p>
            <a:pPr>
              <a:buNone/>
            </a:pPr>
            <a:r>
              <a:rPr lang="ru-RU" dirty="0" smtClean="0"/>
              <a:t>●Подготовка выставок</a:t>
            </a:r>
          </a:p>
          <a:p>
            <a:pPr>
              <a:buNone/>
            </a:pPr>
            <a:r>
              <a:rPr lang="ru-RU" dirty="0" smtClean="0"/>
              <a:t>●Разработка дидактической игры</a:t>
            </a:r>
          </a:p>
          <a:p>
            <a:pPr>
              <a:buNone/>
            </a:pPr>
            <a:r>
              <a:rPr lang="ru-RU" dirty="0" smtClean="0"/>
              <a:t>●Привлечение родителей к сбору </a:t>
            </a:r>
          </a:p>
          <a:p>
            <a:pPr>
              <a:buNone/>
            </a:pPr>
            <a:r>
              <a:rPr lang="ru-RU" dirty="0"/>
              <a:t>м</a:t>
            </a:r>
            <a:r>
              <a:rPr lang="ru-RU" dirty="0" smtClean="0"/>
              <a:t>атериала для праздника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u="sng" dirty="0" smtClean="0">
                <a:solidFill>
                  <a:srgbClr val="0070C0"/>
                </a:solidFill>
              </a:rPr>
              <a:t>Основной этап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9405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НОД    «Мамы разные нужны,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                                                      мамы всякие важны»</a:t>
            </a:r>
            <a:endParaRPr lang="ru-RU" sz="2800" dirty="0"/>
          </a:p>
        </p:txBody>
      </p:sp>
      <p:pic>
        <p:nvPicPr>
          <p:cNvPr id="7170" name="Picture 2" descr="C:\Users\1\Documents\татьяна\средняя группа10\фото\8 марта\драматизация\P10102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273869">
            <a:off x="770586" y="2690496"/>
            <a:ext cx="4541579" cy="308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u="sng" dirty="0" smtClean="0">
                <a:solidFill>
                  <a:srgbClr val="C00000"/>
                </a:solidFill>
              </a:rPr>
              <a:t>На книжной полке::</a:t>
            </a:r>
            <a:endParaRPr lang="ru-RU" dirty="0"/>
          </a:p>
        </p:txBody>
      </p:sp>
      <p:pic>
        <p:nvPicPr>
          <p:cNvPr id="8194" name="Picture 2" descr="C:\Users\1\Documents\татьяна\средняя группа10\фото\8 марта\P101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643050"/>
            <a:ext cx="3643338" cy="4286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 descr="C:\Users\1\Documents\татьяна\средняя группа10\фото\8 марта\P10100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86446" y="857232"/>
            <a:ext cx="2571768" cy="29289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Творческая мастерская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5967" y="1357298"/>
            <a:ext cx="49001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007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Коллективная открытка </a:t>
            </a:r>
          </a:p>
          <a:p>
            <a:pPr algn="ctr"/>
            <a:r>
              <a:rPr lang="ru-RU" sz="3200" b="1" dirty="0" smtClean="0">
                <a:ln w="11430">
                  <a:solidFill>
                    <a:srgbClr val="007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8 марта</a:t>
            </a:r>
            <a:endParaRPr lang="ru-RU" sz="3200" b="1" dirty="0">
              <a:ln w="11430">
                <a:solidFill>
                  <a:srgbClr val="007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1\Documents\татьяна\средняя группа10\фото\8 марта\P10100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439295">
            <a:off x="569400" y="3483238"/>
            <a:ext cx="2200111" cy="224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\Documents\татьяна\средняя группа10\фото\8 марта\P10101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16" y="2500306"/>
            <a:ext cx="2786082" cy="2143140"/>
          </a:xfrm>
          <a:prstGeom prst="rect">
            <a:avLst/>
          </a:prstGeom>
          <a:noFill/>
        </p:spPr>
      </p:pic>
      <p:pic>
        <p:nvPicPr>
          <p:cNvPr id="1029" name="Picture 5" descr="C:\Users\1\Documents\татьяна\средняя группа10\фото\8 марта\P101008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7878">
            <a:off x="6662656" y="1952885"/>
            <a:ext cx="2071702" cy="1979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71737" y="5460326"/>
            <a:ext cx="2722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Рисование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r>
              <a:rPr lang="ru-RU" b="1" dirty="0" smtClean="0">
                <a:ln w="11430">
                  <a:solidFill>
                    <a:srgbClr val="007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Цветы для мамы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51" name="Picture 3" descr="C:\Users\1\Documents\татьяна\средняя группа10\фото\8 марта\P10100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857364"/>
            <a:ext cx="5715040" cy="3643338"/>
          </a:xfrm>
          <a:prstGeom prst="ellipse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5643578"/>
            <a:ext cx="2983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Аппликация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203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Слайд 2</vt:lpstr>
      <vt:lpstr>Участники проекта:</vt:lpstr>
      <vt:lpstr>Слайд 4</vt:lpstr>
      <vt:lpstr>Подготовительный этап</vt:lpstr>
      <vt:lpstr>Основной этап</vt:lpstr>
      <vt:lpstr>На книжной полке::</vt:lpstr>
      <vt:lpstr>Творческая мастерская</vt:lpstr>
      <vt:lpstr>Цветы для мамы </vt:lpstr>
      <vt:lpstr>Ваза с цветами для бабушки</vt:lpstr>
      <vt:lpstr>Конкурс рисунков</vt:lpstr>
      <vt:lpstr>Досуг: </vt:lpstr>
      <vt:lpstr> Игра-драматизация по сказке С.Прокофьевой «Сказка про маму» </vt:lpstr>
      <vt:lpstr> «Назови ласково» словесная игра</vt:lpstr>
      <vt:lpstr> «Найди маму и детеныша» электронно-дидактическая игра</vt:lpstr>
      <vt:lpstr>Заключительный этап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алексей</cp:lastModifiedBy>
  <cp:revision>63</cp:revision>
  <dcterms:created xsi:type="dcterms:W3CDTF">2012-08-12T16:04:58Z</dcterms:created>
  <dcterms:modified xsi:type="dcterms:W3CDTF">2013-08-19T06:53:19Z</dcterms:modified>
</cp:coreProperties>
</file>