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8" r:id="rId4"/>
    <p:sldId id="257" r:id="rId5"/>
    <p:sldId id="258" r:id="rId6"/>
    <p:sldId id="264" r:id="rId7"/>
    <p:sldId id="265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1E22-E17A-4C8C-B6EB-E7A1E605BC1E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7D57-21D1-496C-BDE8-08BD4B363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8EDA-20CB-423B-8EE8-23638185CA68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D815-BE81-48CD-9E06-E8C66066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Ваш ребёнок идёт в школу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5915044" cy="242547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Советы и рекомендации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родителям будущих первоклассников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ru-RU" sz="1700" b="1" dirty="0" err="1" smtClean="0">
                <a:solidFill>
                  <a:schemeClr val="tx1"/>
                </a:solidFill>
                <a:latin typeface="Comic Sans MS" pitchFamily="66" charset="0"/>
              </a:rPr>
              <a:t>Заречнева</a:t>
            </a:r>
            <a:r>
              <a:rPr lang="ru-RU" sz="1700" b="1" dirty="0" smtClean="0">
                <a:solidFill>
                  <a:schemeClr val="tx1"/>
                </a:solidFill>
                <a:latin typeface="Comic Sans MS" pitchFamily="66" charset="0"/>
              </a:rPr>
              <a:t> Т.Ю. воспитатель 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Comic Sans MS" pitchFamily="66" charset="0"/>
              </a:rPr>
              <a:t>МБДОУ д/с №10 «Золушка» г. Оха</a:t>
            </a:r>
          </a:p>
          <a:p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F:\разобр для сада\0_5f135_8c02b0a8_L.jp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8"/>
            <a:ext cx="287664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71604" y="428604"/>
            <a:ext cx="6870700" cy="10080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Обучение грамоте…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00100" y="1828800"/>
            <a:ext cx="7643866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Учить вслушиваться в слова, слышать звуки, узнавать их, находить слова, начинающиеся с одного и того же звука, определять какой звук слышится первым, а какой последним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28" y="549275"/>
            <a:ext cx="6127772" cy="935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Математика…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00430" y="1357298"/>
            <a:ext cx="5357850" cy="41291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Учить считать что-то, пересчитывать, а не просто называть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по-порядку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 цифры,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Научить отвечать на вопрос «сколько?»</a:t>
            </a:r>
          </a:p>
        </p:txBody>
      </p:sp>
      <p:pic>
        <p:nvPicPr>
          <p:cNvPr id="1026" name="Picture 2" descr="C:\Users\Ветка\Desktop\карт шк\school21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337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28794" y="549275"/>
            <a:ext cx="5627706" cy="935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Письмо…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85860"/>
            <a:ext cx="5743588" cy="50006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  <a:t>Не учить письменным буквам, а готовить руку к письму, т.е. красить, штриховать, обводить, вышивать, вязать, играть в мозаику, писать графические диктанты</a:t>
            </a:r>
          </a:p>
        </p:txBody>
      </p:sp>
      <p:pic>
        <p:nvPicPr>
          <p:cNvPr id="2050" name="Picture 2" descr="C:\Users\Ветка\Desktop\012lablacl12966035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261">
            <a:off x="6479226" y="953120"/>
            <a:ext cx="2361473" cy="2928958"/>
          </a:xfrm>
          <a:prstGeom prst="rect">
            <a:avLst/>
          </a:prstGeom>
          <a:noFill/>
        </p:spPr>
      </p:pic>
      <p:pic>
        <p:nvPicPr>
          <p:cNvPr id="2051" name="Picture 3" descr="C:\Users\Ветка\Desktop\shtrihovka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3643">
            <a:off x="6258344" y="3606434"/>
            <a:ext cx="2608620" cy="1790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49275"/>
            <a:ext cx="6143668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66"/>
                </a:solidFill>
              </a:rPr>
              <a:t>Общая осведомлённость…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557338"/>
            <a:ext cx="7167586" cy="39290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научить ориентироваться на листе и в пространстве (слева, справа, внизу, вверху, сзади, спереди и т.д.)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различать предметы по величине, форме, цвету;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сравнивать, находить сходство и различие;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 выполнять задания по образцу, отвечать на вопросы: зачем? почему?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hlink"/>
                </a:solidFill>
                <a:latin typeface="Comic Sans MS" pitchFamily="66" charset="0"/>
              </a:rPr>
              <a:t>выражать свои чувства, уметь радоваться</a:t>
            </a:r>
          </a:p>
        </p:txBody>
      </p:sp>
      <p:pic>
        <p:nvPicPr>
          <p:cNvPr id="3074" name="Picture 2" descr="C:\Users\Ветка\Desktop\lyuboznatelnie_deti_w224_h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357695"/>
            <a:ext cx="1785950" cy="2008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428604"/>
            <a:ext cx="6500858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66"/>
                </a:solidFill>
              </a:rPr>
              <a:t>Что должен знать ребёнок…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4968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Адрес, название города, страны, столицы, имена и отчества родителей, где работают и чем   занимаются на работе, кто такие дедушка и бабушка;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месяцы, дни недели, времена года и их особенности; виды деревьев, цветов, домашних и диких животных, птиц; виды транспорта, названия групп предметов (овощи, мебель, одежда, бытовая техника и т.д.)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5750" y="-285750"/>
            <a:ext cx="8572500" cy="59293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ЗАПОМНИТЕ: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При подготовке к школе вы должны оставаться для вашего ребёнка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любящим и понимающим родителем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и не брать на себя роль учителя!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Ребёнок охотно делает только то, что у него получается, поэтому он не может быть ленивым.</a:t>
            </a:r>
            <a:b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Постарайтесь достижения ребёнка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не сравнивать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ни со своими, ни с достижениями старшего брата (сестры), ни одноклассников (не озвучивайте это при ребёнке, даже если они в его пользу!).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Ваша любовь и терпение будут служить гарантом уверенного продвижения в учёбе для вашего малыша.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400" b="1" i="1" dirty="0" smtClean="0"/>
              <a:t>Готов ли ребенок к школе?</a:t>
            </a:r>
            <a:br>
              <a:rPr lang="ru-RU" sz="3400" b="1" i="1" dirty="0" smtClean="0"/>
            </a:br>
            <a:r>
              <a:rPr lang="ru-RU" sz="3400" b="1" i="1" dirty="0" smtClean="0"/>
              <a:t>Тест для родителей.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0137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Хочет ли Ваш ребенок идти в школу?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Привлекает ли Вашего ребенка в школе то, что в ней будет интересно учиться, и он многое узнает?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Может ли Ваш ребенок заниматься самостоятельно каким-либо делом, требующим сосредоточенности в течение 30 минут (например, собирать конструктор)?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Верно ли, что Ваш ребенок в присутствии незнакомых нисколько не стесняется?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Умеет ли Ваш ребенок составлять рассказы по картинке не короче чем из 5 предложений?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Умеет ли Ваш ребенок рассказать наизусть несколько стихотворений?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Умеет ли он изменять существительные по числам?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Умеет ли Ваш ребенок читать по слогам или, что еще лучше, целыми словами?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Умеет ли Ваш ребенок считать до 10 и обратно?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Верно ли, что Ваш ребенок имеет твердую руку?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Может ли он решать простые задачи на вычитание или прибавление единицы?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Любит ли он рисовать и раскрашивать картинки?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Может ли Ваш ребенок пользоваться ножницами и клеем (например, делать аппликации)?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Может ли он собрать разрезанную картинку из 5 частей за 1 минуту?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Знает ли ребенок названия диких и домашних животных?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Может ли Ваш ребенок понимать и точно выполнять словесные инструкции?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Может ли он обобщать понятия (например, назвать одним словом “овощи” помидоры, морковь, лук)?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200" b="1" dirty="0" smtClean="0"/>
              <a:t>Любит ли Ваш ребенок заниматься самостоятельно рисовать, собирать мозаику и т. д. 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u="sng" dirty="0" smtClean="0"/>
              <a:t>Подсчитайте количество положительных ответов на вопросы теста. Если оно составляет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 smtClean="0"/>
              <a:t>15-18 баллов</a:t>
            </a:r>
            <a:r>
              <a:rPr lang="ru-RU" sz="1200" dirty="0" smtClean="0"/>
              <a:t> - можно считать, что ребенок вполне готов к тому, чтобы идти в школу. Вы не напрасно много с ним занимались, а школьные трудности, если и возникнут, будут легко преодолимыми;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 smtClean="0"/>
              <a:t>10-14 баллов</a:t>
            </a:r>
            <a:r>
              <a:rPr lang="ru-RU" sz="1200" dirty="0" smtClean="0"/>
              <a:t> - Вы на правильном пути, ребенок многому научился, а содержание вопросов, на которые Вы ответили отрицанием, подскажет Вам точки приложения дальнейших усилий;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 smtClean="0"/>
              <a:t>меньше 9 баллов</a:t>
            </a:r>
            <a:r>
              <a:rPr lang="ru-RU" sz="1200" dirty="0" smtClean="0"/>
              <a:t> – ребенку нужна ваша помощь, почитайте другую специальную литературу, постарайтесь уделять больше времени занятиям с ребенком и обратите особое внимание на то, чего он не умеет! </a:t>
            </a:r>
          </a:p>
        </p:txBody>
      </p:sp>
      <p:pic>
        <p:nvPicPr>
          <p:cNvPr id="1026" name="Picture 2" descr="C:\Users\Ветка\Desktop\12580806.567654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5554" y="214290"/>
            <a:ext cx="1101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0066"/>
                </a:solidFill>
              </a:rPr>
              <a:t>Готовность к школе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b="1" dirty="0" smtClean="0">
                <a:solidFill>
                  <a:schemeClr val="hlink"/>
                </a:solidFill>
              </a:rPr>
              <a:t>Физическая;</a:t>
            </a:r>
          </a:p>
          <a:p>
            <a:pPr eaLnBrk="1" hangingPunct="1"/>
            <a:r>
              <a:rPr lang="ru-RU" sz="4400" b="1" dirty="0" smtClean="0">
                <a:solidFill>
                  <a:schemeClr val="hlink"/>
                </a:solidFill>
              </a:rPr>
              <a:t>Интеллектуальная;</a:t>
            </a:r>
          </a:p>
          <a:p>
            <a:pPr eaLnBrk="1" hangingPunct="1"/>
            <a:r>
              <a:rPr lang="ru-RU" sz="4400" b="1" dirty="0" smtClean="0">
                <a:solidFill>
                  <a:schemeClr val="hlink"/>
                </a:solidFill>
              </a:rPr>
              <a:t>Психологическая;</a:t>
            </a:r>
          </a:p>
        </p:txBody>
      </p:sp>
      <p:pic>
        <p:nvPicPr>
          <p:cNvPr id="5" name="Рисунок 4" descr="C:\Users\Татьяна\Desktop\рисунки для оформл\4411452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7167" l="13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813299" cy="381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Психологическая готовность </a:t>
            </a:r>
            <a:b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 обучению в школе включает </a:t>
            </a:r>
            <a:b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 себя:</a:t>
            </a:r>
            <a:endParaRPr lang="ru-RU" sz="3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14554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интеллектуальную готовность;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мотивационную готовность;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волевую готовность;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коммуникативную </a:t>
            </a:r>
          </a:p>
          <a:p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готовность. </a:t>
            </a:r>
          </a:p>
        </p:txBody>
      </p:sp>
      <p:pic>
        <p:nvPicPr>
          <p:cNvPr id="2050" name="Picture 2" descr="F:\разобр для сада\0_5f12e_58edd98d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86956"/>
            <a:ext cx="2902483" cy="347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57298"/>
            <a:ext cx="7643866" cy="50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К 6–7-и годам ребенок должен знать: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свой адрес и название города, в котором он живет;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название страны и ее столицы;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имена и отчества своих родителей,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информацию о местах их работы;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времена года, их последовательность и основные признаки;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названия месяцев, дней недели;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основные виды деревьев и цветов.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ему следует уметь различать домашних и диких животных,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понимать, что бабушка — это мама отца или матери.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Интеллектуальная готовность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Мотивационная готовность</a:t>
            </a:r>
            <a:endParaRPr lang="ru-RU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8581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 положительное отношение к школе и 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      желание 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             учиться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разобр для сада\0_6d563_ee5478d_X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786058"/>
            <a:ext cx="3714776" cy="352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610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Волевая готовность</a:t>
            </a:r>
            <a:endParaRPr lang="ru-RU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63792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предполагает наличие у ребенка: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способностей ставить перед собой цель,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принять решение о начале деятельности,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наметить план действий,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выполнить его, проявив определенные усилия,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оценить результат своей деятельности,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также умения длительно выполнять не очень привлекательную работу.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Развитию волевой готовности к школе способствуют изобразительная деятельность и конструирование, поскольку они побуждают длительное время сосредоточиваться на постройке или рисовании.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357166"/>
            <a:ext cx="624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Коммуникативная готовность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00496" y="1285860"/>
            <a:ext cx="4786312" cy="4500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Это умение ребенка строить свои взаимоотношение с другими людьми: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играть и общаться с другими ребятами;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быть включенным в детский коллектив и уметь жить по его законам;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общаться со взрослыми людьми, соблюдая правила культурного обращения;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доброжелательность и отсутствие агрессивности.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F:\разобр для сада\0_5f12e_58edd98d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028917" cy="481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643182"/>
            <a:ext cx="2928958" cy="3863908"/>
          </a:xfrm>
          <a:prstGeom prst="rect">
            <a:avLst/>
          </a:prstGeom>
          <a:solidFill>
            <a:srgbClr val="F3EADE"/>
          </a:solidFill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52" y="428604"/>
            <a:ext cx="769620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помочь ребёнку подготовиться к обучению в школе?..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840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Ваш ребёнок идёт в школу</vt:lpstr>
      <vt:lpstr>Готов ли ребенок к школе? Тест для родителей.</vt:lpstr>
      <vt:lpstr>Готовность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осведомлённость…</vt:lpstr>
      <vt:lpstr>Что должен знать ребёнок…</vt:lpstr>
      <vt:lpstr> ЗАПОМНИТЕ:   При подготовке к школе вы должны оставаться для вашего ребёнка любящим и понимающим родителем и не брать на себя роль учителя!   Ребёнок охотно делает только то, что у него получается, поэтому он не может быть ленивым.  Постарайтесь достижения ребёнка не сравнивать ни со своими, ни с достижениями старшего брата (сестры), ни одноклассников (не озвучивайте это при ребёнке, даже если они в его пользу!).  Ваша любовь и терпение будут служить гарантом уверенного продвижения в учёбе для вашего малыша.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Ветка</dc:creator>
  <cp:lastModifiedBy>Татьяна</cp:lastModifiedBy>
  <cp:revision>22</cp:revision>
  <dcterms:created xsi:type="dcterms:W3CDTF">2012-07-22T05:18:19Z</dcterms:created>
  <dcterms:modified xsi:type="dcterms:W3CDTF">2012-08-22T09:16:34Z</dcterms:modified>
</cp:coreProperties>
</file>