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7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1F36477-72ED-4599-878B-61A5705BE15F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99EC232-7CB4-41FB-B653-BF1B39134C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490008"/>
            <a:ext cx="6753772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КОСМИЧЕСКИЙ</a:t>
            </a:r>
          </a:p>
          <a:p>
            <a:pPr algn="ctr"/>
            <a:r>
              <a:rPr lang="ru-RU" sz="80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АЛФАВИТ</a:t>
            </a:r>
          </a:p>
        </p:txBody>
      </p:sp>
    </p:spTree>
    <p:extLst>
      <p:ext uri="{BB962C8B-B14F-4D97-AF65-F5344CB8AC3E}">
        <p14:creationId xmlns:p14="http://schemas.microsoft.com/office/powerpoint/2010/main" val="1370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500" y="1447800"/>
            <a:ext cx="2800000" cy="4267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/>
              <a:t>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 smtClean="0"/>
              <a:t>Летательный </a:t>
            </a:r>
            <a:r>
              <a:rPr lang="ru-RU" sz="1800" b="1" dirty="0"/>
              <a:t>аппарат, который может двигаться всюду: в воде, в воздухе, в космосе</a:t>
            </a:r>
          </a:p>
        </p:txBody>
      </p:sp>
    </p:spTree>
    <p:extLst>
      <p:ext uri="{BB962C8B-B14F-4D97-AF65-F5344CB8AC3E}">
        <p14:creationId xmlns:p14="http://schemas.microsoft.com/office/powerpoint/2010/main" val="14594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/>
              <a:t>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/>
              <a:t>Космическая одежда космонавтов, которую иногда называют «мягкой кабиной».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5088323" cy="38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655" y="2420888"/>
            <a:ext cx="2036043" cy="2036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908720"/>
            <a:ext cx="3515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МОЛОДЦЫ!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8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/>
              <a:t>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Человек</a:t>
            </a:r>
            <a:r>
              <a:rPr lang="ru-RU" sz="2000" b="1" dirty="0"/>
              <a:t>, который наблюдает за звездным небом, фотографирует его, изучает жизнь звезд и </a:t>
            </a:r>
            <a:r>
              <a:rPr lang="ru-RU" sz="2000" b="1" dirty="0" smtClean="0"/>
              <a:t>планет.</a:t>
            </a:r>
            <a:endParaRPr lang="ru-RU" sz="2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6805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/>
              <a:t>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Как </a:t>
            </a:r>
            <a:r>
              <a:rPr lang="ru-RU" sz="2000" b="1" dirty="0"/>
              <a:t>называется космический корабль, на котором полетел первый космонавт?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024336" cy="36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/>
              <a:t>Г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Первый </a:t>
            </a:r>
            <a:r>
              <a:rPr lang="ru-RU" sz="2400" b="1" dirty="0"/>
              <a:t>космонавт в мире.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448272" cy="35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/>
              <a:t>З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Имя </a:t>
            </a:r>
            <a:r>
              <a:rPr lang="ru-RU" sz="2400" b="1" dirty="0"/>
              <a:t>нашей планеты.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696" y="1412776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/>
              <a:t>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b="1" dirty="0" smtClean="0"/>
          </a:p>
          <a:p>
            <a:r>
              <a:rPr lang="ru-RU" sz="2000" b="1" dirty="0" smtClean="0"/>
              <a:t>Круглое</a:t>
            </a:r>
            <a:r>
              <a:rPr lang="ru-RU" sz="2000" b="1" dirty="0"/>
              <a:t>, застекленное окно на самолете, морском судне или космическом корабле.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3312368" cy="467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3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/>
              <a:t>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b="1" dirty="0" smtClean="0"/>
              <a:t>Место</a:t>
            </a:r>
            <a:r>
              <a:rPr lang="ru-RU" sz="2000" b="1" dirty="0"/>
              <a:t>, откуда отправляются в дальнюю дорогу космические корабли.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5184576" cy="336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/>
              <a:t>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600" b="1" dirty="0" smtClean="0"/>
              <a:t>Так </a:t>
            </a:r>
            <a:r>
              <a:rPr lang="ru-RU" sz="1600" b="1" dirty="0"/>
              <a:t>называется космическая «дорога» кораблей, спутников, планет.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0" y="14478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/>
              <a:t>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 smtClean="0"/>
              <a:t>Громадный </a:t>
            </a:r>
            <a:r>
              <a:rPr lang="ru-RU" sz="1800" b="1" dirty="0"/>
              <a:t>и холодный шар, сам светиться не может и виден лишь потому, что его освещает звезда.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916785" cy="49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3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132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А</vt:lpstr>
      <vt:lpstr>В</vt:lpstr>
      <vt:lpstr>Г</vt:lpstr>
      <vt:lpstr>З</vt:lpstr>
      <vt:lpstr>И</vt:lpstr>
      <vt:lpstr>К</vt:lpstr>
      <vt:lpstr>О</vt:lpstr>
      <vt:lpstr>П</vt:lpstr>
      <vt:lpstr>Р</vt:lpstr>
      <vt:lpstr>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ты знаешь о космосе?</dc:title>
  <dc:creator>Дима</dc:creator>
  <cp:lastModifiedBy>Дима</cp:lastModifiedBy>
  <cp:revision>28</cp:revision>
  <dcterms:created xsi:type="dcterms:W3CDTF">2013-04-10T17:08:12Z</dcterms:created>
  <dcterms:modified xsi:type="dcterms:W3CDTF">2013-08-17T08:12:27Z</dcterms:modified>
</cp:coreProperties>
</file>