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7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Галактики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Звездолет </a:t>
            </a:r>
            <a:r>
              <a:rPr lang="ru-RU" sz="1800" dirty="0"/>
              <a:t>- стальная птица,</a:t>
            </a:r>
          </a:p>
          <a:p>
            <a:pPr algn="ctr"/>
            <a:r>
              <a:rPr lang="ru-RU" sz="1800" dirty="0"/>
              <a:t> Он быстрее света мчится.</a:t>
            </a:r>
          </a:p>
          <a:p>
            <a:pPr algn="ctr"/>
            <a:r>
              <a:rPr lang="ru-RU" sz="1800" dirty="0"/>
              <a:t> Познает на практике</a:t>
            </a:r>
          </a:p>
          <a:p>
            <a:pPr algn="ctr"/>
            <a:r>
              <a:rPr lang="ru-RU" sz="1800" dirty="0"/>
              <a:t> Звездные 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101110" cy="46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Построй ракету</a:t>
            </a:r>
            <a:endParaRPr lang="ru-RU" sz="6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1616792"/>
            <a:ext cx="6336704" cy="47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180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935339"/>
            <a:ext cx="45365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РЕБУСЫ </a:t>
            </a:r>
            <a:endParaRPr lang="ru-RU" sz="8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3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0235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055" y="1534408"/>
            <a:ext cx="59436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142976" y="357166"/>
            <a:ext cx="7072362" cy="812618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Пламя     монета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04"/>
            <a:ext cx="114300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28604"/>
            <a:ext cx="114300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21294" y="196077"/>
            <a:ext cx="3815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04963"/>
            <a:ext cx="74676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404664"/>
            <a:ext cx="63121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Рак          Карета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75761"/>
            <a:ext cx="157163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1" y="486110"/>
            <a:ext cx="28797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0496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8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ебусы космос сост. Михина Света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31" y="1340768"/>
            <a:ext cx="8020072" cy="495561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274638"/>
            <a:ext cx="66389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cap="none" dirty="0" smtClean="0">
                <a:latin typeface="Times New Roman" pitchFamily="18" charset="0"/>
                <a:cs typeface="Times New Roman" pitchFamily="18" charset="0"/>
              </a:rPr>
              <a:t>Коса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cap="none" dirty="0" smtClean="0"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31071"/>
            <a:ext cx="42862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4375" y="631071"/>
            <a:ext cx="42862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00364" y="503242"/>
            <a:ext cx="2928958" cy="6857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6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403" y="1484784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7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Галактики</vt:lpstr>
      <vt:lpstr>Построй ракету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ты знаешь о космосе?</dc:title>
  <dc:creator>Дима</dc:creator>
  <cp:lastModifiedBy>Дима</cp:lastModifiedBy>
  <cp:revision>32</cp:revision>
  <dcterms:created xsi:type="dcterms:W3CDTF">2013-04-10T17:08:12Z</dcterms:created>
  <dcterms:modified xsi:type="dcterms:W3CDTF">2013-08-17T08:20:34Z</dcterms:modified>
</cp:coreProperties>
</file>