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44624"/>
            <a:ext cx="9252520" cy="6813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77" y="1628800"/>
            <a:ext cx="79073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3767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Черная дыра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/>
              <a:t>Всё </a:t>
            </a:r>
            <a:r>
              <a:rPr lang="ru-RU" sz="1800" dirty="0"/>
              <a:t>комета облетела,</a:t>
            </a:r>
          </a:p>
          <a:p>
            <a:pPr algn="ctr"/>
            <a:r>
              <a:rPr lang="ru-RU" sz="1800" dirty="0"/>
              <a:t> Всё на небе осмотрела.</a:t>
            </a:r>
          </a:p>
          <a:p>
            <a:pPr algn="ctr"/>
            <a:r>
              <a:rPr lang="ru-RU" sz="1800" dirty="0"/>
              <a:t> Видит, в космосе нора —</a:t>
            </a:r>
          </a:p>
          <a:p>
            <a:pPr algn="ctr"/>
            <a:r>
              <a:rPr lang="ru-RU" sz="1800" dirty="0"/>
              <a:t> Это черная …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196752"/>
            <a:ext cx="50482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Звездолет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/>
              <a:t>В </a:t>
            </a:r>
            <a:r>
              <a:rPr lang="ru-RU" sz="1800" dirty="0"/>
              <a:t>черных дырах темнота</a:t>
            </a:r>
          </a:p>
          <a:p>
            <a:pPr algn="ctr"/>
            <a:r>
              <a:rPr lang="ru-RU" sz="1800" dirty="0"/>
              <a:t> Чем-то черным занята.</a:t>
            </a:r>
          </a:p>
          <a:p>
            <a:pPr algn="ctr"/>
            <a:r>
              <a:rPr lang="ru-RU" sz="1800" dirty="0"/>
              <a:t> Там окончил свой полет</a:t>
            </a:r>
          </a:p>
          <a:p>
            <a:pPr algn="ctr"/>
            <a:r>
              <a:rPr lang="ru-RU" sz="1800" dirty="0"/>
              <a:t> Межпланетный …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43604"/>
            <a:ext cx="5327873" cy="399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935339"/>
            <a:ext cx="45365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ЗАГАДКИ </a:t>
            </a:r>
            <a:endParaRPr lang="ru-RU" sz="8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37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Телескоп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Чтобы </a:t>
            </a:r>
            <a:r>
              <a:rPr lang="ru-RU" sz="1600" dirty="0"/>
              <a:t>глаз вооружить</a:t>
            </a:r>
          </a:p>
          <a:p>
            <a:pPr algn="ctr"/>
            <a:r>
              <a:rPr lang="ru-RU" sz="1600" dirty="0"/>
              <a:t> И со звездами дружить,</a:t>
            </a:r>
          </a:p>
          <a:p>
            <a:pPr algn="ctr"/>
            <a:r>
              <a:rPr lang="ru-RU" sz="1600" dirty="0"/>
              <a:t> Млечный путь увидеть чтоб</a:t>
            </a:r>
          </a:p>
          <a:p>
            <a:pPr algn="ctr"/>
            <a:r>
              <a:rPr lang="ru-RU" sz="1600" dirty="0"/>
              <a:t> Нужен мощный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4563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Астроном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Телескопом </a:t>
            </a:r>
            <a:r>
              <a:rPr lang="ru-RU" sz="1800" dirty="0"/>
              <a:t>сотни лет</a:t>
            </a:r>
          </a:p>
          <a:p>
            <a:pPr algn="ctr"/>
            <a:r>
              <a:rPr lang="ru-RU" sz="1800" dirty="0"/>
              <a:t> Изучают жизнь планет.</a:t>
            </a:r>
          </a:p>
          <a:p>
            <a:pPr algn="ctr"/>
            <a:r>
              <a:rPr lang="ru-RU" sz="1800" dirty="0"/>
              <a:t> Нам расскажет обо всем</a:t>
            </a:r>
          </a:p>
          <a:p>
            <a:pPr algn="ctr"/>
            <a:r>
              <a:rPr lang="ru-RU" sz="1800" dirty="0"/>
              <a:t> Умный дядя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7164"/>
            <a:ext cx="3600400" cy="457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Луна</a:t>
            </a:r>
            <a:endParaRPr lang="ru-RU" sz="32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/>
              <a:t>Астроном </a:t>
            </a:r>
            <a:r>
              <a:rPr lang="ru-RU" sz="1800" dirty="0"/>
              <a:t>- он звездочет,</a:t>
            </a:r>
          </a:p>
          <a:p>
            <a:pPr algn="ctr"/>
            <a:r>
              <a:rPr lang="ru-RU" sz="1800" dirty="0"/>
              <a:t> Знает все наперечет!</a:t>
            </a:r>
          </a:p>
          <a:p>
            <a:pPr algn="ctr"/>
            <a:r>
              <a:rPr lang="ru-RU" sz="1800" dirty="0"/>
              <a:t> Только лучше звезд видна</a:t>
            </a:r>
          </a:p>
          <a:p>
            <a:pPr algn="ctr"/>
            <a:r>
              <a:rPr lang="ru-RU" sz="1800" dirty="0"/>
              <a:t> В небе полная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04" r="21439" b="10635"/>
          <a:stretch/>
        </p:blipFill>
        <p:spPr bwMode="auto">
          <a:xfrm>
            <a:off x="4427984" y="1340768"/>
            <a:ext cx="37454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Ракета</a:t>
            </a:r>
            <a:endParaRPr lang="ru-RU" sz="32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/>
              <a:t>До </a:t>
            </a:r>
            <a:r>
              <a:rPr lang="ru-RU" sz="1800" dirty="0"/>
              <a:t>Луны не может птица</a:t>
            </a:r>
          </a:p>
          <a:p>
            <a:pPr algn="ctr"/>
            <a:r>
              <a:rPr lang="ru-RU" sz="1800" dirty="0"/>
              <a:t> Долететь и прилуниться,</a:t>
            </a:r>
          </a:p>
          <a:p>
            <a:pPr algn="ctr"/>
            <a:r>
              <a:rPr lang="ru-RU" sz="1800" dirty="0"/>
              <a:t> Но зато умеет это</a:t>
            </a:r>
          </a:p>
          <a:p>
            <a:pPr algn="ctr"/>
            <a:r>
              <a:rPr lang="ru-RU" sz="1800" dirty="0"/>
              <a:t> Делать быстрая 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783" y="404664"/>
            <a:ext cx="3648617" cy="480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Космонавт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/>
              <a:t>У </a:t>
            </a:r>
            <a:r>
              <a:rPr lang="ru-RU" sz="1800" dirty="0"/>
              <a:t>ракеты есть водитель,</a:t>
            </a:r>
          </a:p>
          <a:p>
            <a:pPr algn="ctr"/>
            <a:r>
              <a:rPr lang="ru-RU" sz="1800" dirty="0"/>
              <a:t> Невесомости любитель.</a:t>
            </a:r>
          </a:p>
          <a:p>
            <a:pPr algn="ctr"/>
            <a:r>
              <a:rPr lang="ru-RU" sz="1800" dirty="0"/>
              <a:t> По-английски: «астронавт»,</a:t>
            </a:r>
          </a:p>
          <a:p>
            <a:pPr algn="ctr"/>
            <a:r>
              <a:rPr lang="ru-RU" sz="1800" dirty="0"/>
              <a:t> А по-русски 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4400" y="1052736"/>
            <a:ext cx="4983574" cy="385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Скорость света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/>
              <a:t>Космонавт наш </a:t>
            </a:r>
            <a:r>
              <a:rPr lang="ru-RU" sz="1800" dirty="0"/>
              <a:t>с курса сбился,</a:t>
            </a:r>
          </a:p>
          <a:p>
            <a:pPr algn="ctr"/>
            <a:r>
              <a:rPr lang="ru-RU" sz="1800" dirty="0"/>
              <a:t> В трех планетах заблудился,</a:t>
            </a:r>
          </a:p>
          <a:p>
            <a:pPr algn="ctr"/>
            <a:r>
              <a:rPr lang="ru-RU" sz="1800" dirty="0"/>
              <a:t> Если звездной карты нету,</a:t>
            </a:r>
          </a:p>
          <a:p>
            <a:pPr algn="ctr"/>
            <a:r>
              <a:rPr lang="ru-RU" sz="1800" dirty="0"/>
              <a:t> Не поможет скорость…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Комета</a:t>
            </a: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600" dirty="0" smtClean="0"/>
              <a:t>Свет </a:t>
            </a:r>
            <a:r>
              <a:rPr lang="ru-RU" sz="1600" dirty="0"/>
              <a:t>быстрее всех летает,</a:t>
            </a:r>
          </a:p>
          <a:p>
            <a:pPr algn="ctr"/>
            <a:r>
              <a:rPr lang="ru-RU" sz="1600" dirty="0"/>
              <a:t> Километры не считает.</a:t>
            </a:r>
          </a:p>
          <a:p>
            <a:pPr algn="ctr"/>
            <a:r>
              <a:rPr lang="ru-RU" sz="1600" dirty="0"/>
              <a:t> Дарит Солнце жизнь планетам,</a:t>
            </a:r>
          </a:p>
          <a:p>
            <a:pPr algn="ctr"/>
            <a:r>
              <a:rPr lang="ru-RU" sz="1600" dirty="0"/>
              <a:t> Нам — тепло, хвосты — 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96"/>
          <a:stretch/>
        </p:blipFill>
        <p:spPr bwMode="auto">
          <a:xfrm>
            <a:off x="3433513" y="1340768"/>
            <a:ext cx="53625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190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Презентация PowerPoint</vt:lpstr>
      <vt:lpstr>Презентация PowerPoint</vt:lpstr>
      <vt:lpstr>Телескоп</vt:lpstr>
      <vt:lpstr>Астроном</vt:lpstr>
      <vt:lpstr>Луна</vt:lpstr>
      <vt:lpstr>Ракета</vt:lpstr>
      <vt:lpstr>Космонавт</vt:lpstr>
      <vt:lpstr>Скорость света</vt:lpstr>
      <vt:lpstr>Комета</vt:lpstr>
      <vt:lpstr>Черная дыра</vt:lpstr>
      <vt:lpstr>Звездолет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ты знаешь о космосе?</dc:title>
  <dc:creator>Дима</dc:creator>
  <cp:lastModifiedBy>Дима</cp:lastModifiedBy>
  <cp:revision>36</cp:revision>
  <dcterms:created xsi:type="dcterms:W3CDTF">2013-04-10T17:08:12Z</dcterms:created>
  <dcterms:modified xsi:type="dcterms:W3CDTF">2013-08-17T08:19:41Z</dcterms:modified>
</cp:coreProperties>
</file>