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93" r:id="rId2"/>
    <p:sldId id="261" r:id="rId3"/>
    <p:sldId id="260" r:id="rId4"/>
    <p:sldId id="259" r:id="rId5"/>
    <p:sldId id="287" r:id="rId6"/>
    <p:sldId id="288" r:id="rId7"/>
    <p:sldId id="286" r:id="rId8"/>
    <p:sldId id="289" r:id="rId9"/>
    <p:sldId id="290" r:id="rId10"/>
    <p:sldId id="291" r:id="rId11"/>
    <p:sldId id="292" r:id="rId12"/>
    <p:sldId id="29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66FF33"/>
    <a:srgbClr val="FFFF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20.08.2013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250500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78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3074" name="Picture 2" descr="C:\Users\Юлиана\Downloads\5B5Bshowimg_com5D_CG_Backgrounds_Flowers_HS003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75186" y="809178"/>
            <a:ext cx="4836343" cy="501675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6600"/>
                </a:solidFill>
              </a:rPr>
              <a:t>Что мы делаем в ноябре</a:t>
            </a:r>
          </a:p>
          <a:p>
            <a:pPr algn="ctr"/>
            <a:r>
              <a:rPr lang="ru-RU" sz="2000" dirty="0" smtClean="0">
                <a:solidFill>
                  <a:srgbClr val="006600"/>
                </a:solidFill>
              </a:rPr>
              <a:t>Становится </a:t>
            </a:r>
            <a:r>
              <a:rPr lang="ru-RU" sz="2000" dirty="0">
                <a:solidFill>
                  <a:srgbClr val="006600"/>
                </a:solidFill>
              </a:rPr>
              <a:t>все холодней и пришло время для </a:t>
            </a:r>
            <a:r>
              <a:rPr lang="ru-RU" sz="2000" dirty="0" smtClean="0">
                <a:solidFill>
                  <a:srgbClr val="006600"/>
                </a:solidFill>
              </a:rPr>
              <a:t>теплых </a:t>
            </a:r>
            <a:r>
              <a:rPr lang="ru-RU" sz="2000" dirty="0">
                <a:solidFill>
                  <a:srgbClr val="006600"/>
                </a:solidFill>
              </a:rPr>
              <a:t>вещей, таких, как пальто, шарфик, шапка и резиновые сапоги. Ведь на улице сыро и холодно, а до зимы еще долго будут моросить дожди, иногда с мокрым снегом. Но вот в один из дней ноября можно выглянуть утром в окно и увидеть, как все белым-бело. Всюду лежит снег. И может он еще, скорей всего, </a:t>
            </a:r>
            <a:r>
              <a:rPr lang="ru-RU" sz="2000" dirty="0" smtClean="0">
                <a:solidFill>
                  <a:srgbClr val="006600"/>
                </a:solidFill>
              </a:rPr>
              <a:t>растает</a:t>
            </a:r>
            <a:r>
              <a:rPr lang="ru-RU" sz="2000" dirty="0">
                <a:solidFill>
                  <a:srgbClr val="006600"/>
                </a:solidFill>
              </a:rPr>
              <a:t>, но зима уже недалеко</a:t>
            </a:r>
            <a:r>
              <a:rPr lang="ru-RU" sz="2000" dirty="0" smtClean="0">
                <a:solidFill>
                  <a:srgbClr val="006600"/>
                </a:solidFill>
              </a:rPr>
              <a:t>.</a:t>
            </a:r>
          </a:p>
          <a:p>
            <a:pPr algn="ctr"/>
            <a:endParaRPr lang="ru-RU" sz="2000" dirty="0">
              <a:solidFill>
                <a:srgbClr val="006600"/>
              </a:solidFill>
            </a:endParaRPr>
          </a:p>
          <a:p>
            <a:pPr algn="ctr"/>
            <a:endParaRPr lang="ru-RU" sz="2000" dirty="0" smtClean="0">
              <a:solidFill>
                <a:srgbClr val="006600"/>
              </a:solidFill>
            </a:endParaRPr>
          </a:p>
          <a:p>
            <a:pPr algn="ctr"/>
            <a:endParaRPr lang="ru-RU" sz="2000" dirty="0" smtClean="0">
              <a:solidFill>
                <a:srgbClr val="006600"/>
              </a:solidFill>
            </a:endParaRPr>
          </a:p>
          <a:p>
            <a:pPr algn="ctr"/>
            <a:endParaRPr lang="ru-RU" sz="2000" dirty="0">
              <a:solidFill>
                <a:srgbClr val="0066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3351006" cy="49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028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51"/>
            <a:ext cx="9251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99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4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819" y="2080062"/>
            <a:ext cx="4968552" cy="200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3933056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6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Юлиана\Downloads\normal_20070313_iskra_wallpapers_ru_vesna8230_1280x1024_a_116944_1205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306"/>
            <a:ext cx="9132797" cy="68763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845144"/>
            <a:ext cx="4536503" cy="3785652"/>
          </a:xfrm>
          <a:prstGeom prst="rect">
            <a:avLst/>
          </a:prstGeom>
          <a:solidFill>
            <a:srgbClr val="FFFF66"/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Franklin Gothic Demi" pitchFamily="34" charset="0"/>
                <a:cs typeface="Times New Roman" pitchFamily="18" charset="0"/>
              </a:rPr>
              <a:t>Сентябрь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Franklin Gothic Demi" pitchFamily="34" charset="0"/>
                <a:cs typeface="Times New Roman" pitchFamily="18" charset="0"/>
              </a:rPr>
              <a:t>- Хмурень, потому что погода начинает хмуриться и капризничать. Приглядись-ка к деревьям. Листья пожелтели, некоторые едва-едва, а некоторые совсем желтые и начали уже опадать. Пора одевать куртку и брать с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Franklin Gothic Demi" pitchFamily="34" charset="0"/>
                <a:cs typeface="Times New Roman" pitchFamily="18" charset="0"/>
              </a:rPr>
              <a:t>собой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Franklin Gothic Demi" pitchFamily="34" charset="0"/>
                <a:cs typeface="Times New Roman" pitchFamily="18" charset="0"/>
              </a:rPr>
              <a:t>зонтик, чтобы не промокнуть. Ведь осенью дождь не такой теплый, как летом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Franklin Gothic Demi" pitchFamily="34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6" name="Рисунок 3" descr="69828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286256"/>
            <a:ext cx="2071688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343" y="260648"/>
            <a:ext cx="3349218" cy="303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718" y="3396551"/>
            <a:ext cx="3158468" cy="282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 Ясным утром сентября </a:t>
            </a:r>
            <a:br>
              <a:rPr lang="ru-RU" sz="2400" dirty="0"/>
            </a:br>
            <a:r>
              <a:rPr lang="ru-RU" sz="2400" dirty="0"/>
              <a:t> Хлеб молотят сёла, </a:t>
            </a:r>
            <a:br>
              <a:rPr lang="ru-RU" sz="2400" dirty="0"/>
            </a:br>
            <a:r>
              <a:rPr lang="ru-RU" sz="2400" dirty="0"/>
              <a:t> Мчатся птицы за моря - </a:t>
            </a:r>
            <a:br>
              <a:rPr lang="ru-RU" sz="2400" dirty="0"/>
            </a:br>
            <a:r>
              <a:rPr lang="ru-RU" sz="2400" dirty="0"/>
              <a:t> И открылась школа.</a:t>
            </a:r>
          </a:p>
        </p:txBody>
      </p:sp>
      <p:pic>
        <p:nvPicPr>
          <p:cNvPr id="6" name="Рисунок 3" descr="101207_romah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1904" y="4149080"/>
            <a:ext cx="19446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" descr="101207_romah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797425"/>
            <a:ext cx="19446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6" y="2132856"/>
            <a:ext cx="394840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6632"/>
            <a:ext cx="3744416" cy="381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3074" name="Picture 2" descr="C:\Users\Юлиана\Downloads\5B5Bshowimg_com5D_CG_Backgrounds_Flowers_HS003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20" y="16768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61445" y="599489"/>
            <a:ext cx="5040560" cy="5016758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6600"/>
                </a:solidFill>
              </a:rPr>
              <a:t>Что мы делаем в сентябре</a:t>
            </a:r>
          </a:p>
          <a:p>
            <a:pPr algn="ctr"/>
            <a:r>
              <a:rPr lang="ru-RU" sz="2000" dirty="0" smtClean="0">
                <a:solidFill>
                  <a:srgbClr val="006600"/>
                </a:solidFill>
              </a:rPr>
              <a:t>Начало </a:t>
            </a:r>
            <a:r>
              <a:rPr lang="ru-RU" sz="2000" dirty="0">
                <a:solidFill>
                  <a:srgbClr val="006600"/>
                </a:solidFill>
              </a:rPr>
              <a:t>осени - сентябрь. Это пора бабьего лета, когда сухо и тепло, а природа постепенно готовится к холодам. Самая грибная пора и время, когда можно понаблюдать за тем, как первые птицы готовятся к отлету в теплые края. Если посмотреть в небо, то можно увидеть, как птицы все больше кучкуются и сбиваются в стаи. А в лесу становится тише, листья заметней желтеют и скоро начнется листопад</a:t>
            </a:r>
            <a:r>
              <a:rPr lang="ru-RU" sz="2000" dirty="0" smtClean="0">
                <a:solidFill>
                  <a:srgbClr val="006600"/>
                </a:solidFill>
              </a:rPr>
              <a:t>.</a:t>
            </a:r>
          </a:p>
          <a:p>
            <a:pPr algn="ctr"/>
            <a:endParaRPr lang="ru-RU" sz="2000" dirty="0">
              <a:solidFill>
                <a:srgbClr val="006600"/>
              </a:solidFill>
            </a:endParaRPr>
          </a:p>
          <a:p>
            <a:pPr algn="ctr"/>
            <a:endParaRPr lang="ru-RU" sz="2000" dirty="0" smtClean="0">
              <a:solidFill>
                <a:srgbClr val="006600"/>
              </a:solidFill>
            </a:endParaRPr>
          </a:p>
          <a:p>
            <a:pPr algn="ctr"/>
            <a:endParaRPr lang="ru-RU" sz="2000" dirty="0" smtClean="0">
              <a:solidFill>
                <a:srgbClr val="006600"/>
              </a:solidFill>
            </a:endParaRPr>
          </a:p>
          <a:p>
            <a:pPr algn="ctr"/>
            <a:endParaRPr lang="ru-RU" sz="2000" dirty="0">
              <a:solidFill>
                <a:srgbClr val="006600"/>
              </a:solidFill>
            </a:endParaRPr>
          </a:p>
        </p:txBody>
      </p:sp>
      <p:pic>
        <p:nvPicPr>
          <p:cNvPr id="6" name="Рисунок 3" descr="101207_romah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797425"/>
            <a:ext cx="19446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34" y="803612"/>
            <a:ext cx="3132484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Юлиана\Downloads\normal_20070313_iskra_wallpapers_ru_vesna8230_1280x1024_a_116944_1205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705644"/>
            <a:ext cx="4400872" cy="446276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Октябрь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- Грязник, потому что золотую осень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начала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октября сменяют дожди второй половины месяца. Смотри! Весь лес стал золотым. Листья от легкого дуновения ветра слетают, искрясь пестрыми красками на солнце. Эту пору называют "Золотая осень". Совсем немного времени и листья слетят с деревьев полностью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3" descr="69828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286256"/>
            <a:ext cx="2071688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196" y="286529"/>
            <a:ext cx="338625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565" y="3501008"/>
            <a:ext cx="3611518" cy="260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8675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59936" cy="5763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В октябре, в октябре </a:t>
            </a:r>
          </a:p>
          <a:p>
            <a:pPr marL="0" indent="0">
              <a:buNone/>
            </a:pPr>
            <a:r>
              <a:rPr lang="ru-RU" sz="2400" dirty="0" smtClean="0"/>
              <a:t>Частый </a:t>
            </a:r>
            <a:r>
              <a:rPr lang="ru-RU" sz="2400" dirty="0"/>
              <a:t>дождик на дворе. </a:t>
            </a:r>
          </a:p>
          <a:p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059936" cy="626469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 лугах мертва трава, </a:t>
            </a:r>
          </a:p>
          <a:p>
            <a:pPr marL="0" indent="0">
              <a:buNone/>
            </a:pPr>
            <a:r>
              <a:rPr lang="ru-RU" dirty="0"/>
              <a:t> Замолчал кузнечик. </a:t>
            </a:r>
          </a:p>
          <a:p>
            <a:pPr marL="0" indent="0">
              <a:buNone/>
            </a:pPr>
            <a:r>
              <a:rPr lang="ru-RU" dirty="0"/>
              <a:t> Заготовлены дрова </a:t>
            </a:r>
          </a:p>
          <a:p>
            <a:pPr marL="0" indent="0">
              <a:buNone/>
            </a:pPr>
            <a:r>
              <a:rPr lang="ru-RU" dirty="0"/>
              <a:t> На зиму для печек.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396044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60031"/>
            <a:ext cx="4340528" cy="431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12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3074" name="Picture 2" descr="C:\Users\Юлиана\Downloads\5B5Bshowimg_com5D_CG_Backgrounds_Flowers_HS003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95936" y="915337"/>
            <a:ext cx="4896544" cy="4770537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6600"/>
                </a:solidFill>
              </a:rPr>
              <a:t>Что мы делаем в октябре</a:t>
            </a:r>
          </a:p>
          <a:p>
            <a:pPr algn="ctr"/>
            <a:r>
              <a:rPr lang="ru-RU" sz="2000" dirty="0" smtClean="0">
                <a:solidFill>
                  <a:srgbClr val="006600"/>
                </a:solidFill>
              </a:rPr>
              <a:t>Самая </a:t>
            </a:r>
            <a:r>
              <a:rPr lang="ru-RU" sz="2000" dirty="0">
                <a:solidFill>
                  <a:srgbClr val="006600"/>
                </a:solidFill>
              </a:rPr>
              <a:t>яркая и красивая пора золотой осени приходится на начало октября. Ветер шумит листопадом. В парке и в лесу можно собрать цветной гербарий из листьев самых удивительных раскрасок. Становится прохладней, уже и куртку можно застегивать на все пуговицы и не забывать брать с собой зонтик. Ведь осенняя погода капризная, да и дождик не такой теплый, как летом</a:t>
            </a:r>
            <a:r>
              <a:rPr lang="ru-RU" sz="2000" dirty="0" smtClean="0">
                <a:solidFill>
                  <a:srgbClr val="006600"/>
                </a:solidFill>
              </a:rPr>
              <a:t>.</a:t>
            </a:r>
          </a:p>
          <a:p>
            <a:pPr algn="ctr"/>
            <a:endParaRPr lang="ru-RU" sz="2000" dirty="0">
              <a:solidFill>
                <a:srgbClr val="006600"/>
              </a:solidFill>
            </a:endParaRPr>
          </a:p>
          <a:p>
            <a:pPr algn="ctr"/>
            <a:endParaRPr lang="ru-RU" sz="2000" dirty="0" smtClean="0">
              <a:solidFill>
                <a:srgbClr val="006600"/>
              </a:solidFill>
            </a:endParaRPr>
          </a:p>
          <a:p>
            <a:pPr algn="ctr"/>
            <a:endParaRPr lang="ru-RU" sz="2000" dirty="0" smtClean="0">
              <a:solidFill>
                <a:srgbClr val="006600"/>
              </a:solidFill>
            </a:endParaRPr>
          </a:p>
          <a:p>
            <a:pPr algn="ctr"/>
            <a:endParaRPr lang="ru-RU" sz="2400" dirty="0">
              <a:solidFill>
                <a:srgbClr val="006600"/>
              </a:solidFill>
            </a:endParaRPr>
          </a:p>
        </p:txBody>
      </p:sp>
      <p:pic>
        <p:nvPicPr>
          <p:cNvPr id="6" name="Рисунок 3" descr="101207_romah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797425"/>
            <a:ext cx="19446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67957"/>
            <a:ext cx="3312368" cy="486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4425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Юлиана\Downloads\normal_20070313_iskra_wallpapers_ru_vesna8230_1280x1024_a_116944_1205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995" y="14575"/>
            <a:ext cx="9101634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1816615"/>
            <a:ext cx="4318457" cy="3046988"/>
          </a:xfrm>
          <a:prstGeom prst="rect">
            <a:avLst/>
          </a:prstGeom>
          <a:solidFill>
            <a:srgbClr val="FFFF66"/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Ноябрь - Листогной, потому что опадают последние листья и природа готова к зиме. Вот и потеряли деревья последние листья. Лес стал просвечивать, пустым и мокрым. 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3" descr="69828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286256"/>
            <a:ext cx="2071688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024" y="260648"/>
            <a:ext cx="3528392" cy="328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89040"/>
            <a:ext cx="3670280" cy="262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845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908721"/>
            <a:ext cx="5184576" cy="20882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Ноябрь </a:t>
            </a:r>
            <a:r>
              <a:rPr lang="ru-RU" dirty="0"/>
              <a:t>- нам </a:t>
            </a:r>
            <a:r>
              <a:rPr lang="ru-RU" dirty="0" smtClean="0"/>
              <a:t>не погулять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 То жжёт мороз, то ветер плачет.</a:t>
            </a:r>
          </a:p>
          <a:p>
            <a:pPr marL="0" indent="0">
              <a:buNone/>
            </a:pPr>
            <a:r>
              <a:rPr lang="ru-RU" dirty="0"/>
              <a:t> Медведь в берлогу ляжет спать,</a:t>
            </a:r>
          </a:p>
          <a:p>
            <a:pPr marL="0" indent="0">
              <a:buNone/>
            </a:pPr>
            <a:r>
              <a:rPr lang="ru-RU" dirty="0"/>
              <a:t> Жди - к нам зима шагает, значит.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3121619"/>
            <a:ext cx="4325959" cy="304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4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474</TotalTime>
  <Words>437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Презентация PowerPoint</vt:lpstr>
      <vt:lpstr>Презентация PowerPoint</vt:lpstr>
      <vt:lpstr>   Ясным утром сентября   Хлеб молотят сёла,   Мчатся птицы за моря -   И открылась школа.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Юлиана</dc:creator>
  <cp:lastModifiedBy>Шамиль</cp:lastModifiedBy>
  <cp:revision>55</cp:revision>
  <dcterms:created xsi:type="dcterms:W3CDTF">2013-06-19T13:04:49Z</dcterms:created>
  <dcterms:modified xsi:type="dcterms:W3CDTF">2013-08-19T18:01:22Z</dcterms:modified>
</cp:coreProperties>
</file>