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F9BACA-D830-40D3-8D9B-9FA1B9A350F9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568D70-F670-4E9D-B6AA-C8CA2637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\Local%20Settings\Temporary%20Internet%20Files\Content.IE5\KH0N76EK\MS900082187%5b1%5d.mid" TargetMode="External"/><Relationship Id="rId1" Type="http://schemas.openxmlformats.org/officeDocument/2006/relationships/audio" Target="file:///C:\Documents%20and%20Settings\Admin\Local%20Settings\Temporary%20Internet%20Files\Content.IE5\UW6ZQKSL\MS900082187%5b1%5d.mid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Local%20Settings\Temporary%20Internet%20Files\Content.IE5\UW6ZQKSL\MS900082187%5b1%5d.mid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Артикуляционная гимнастика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Учебное пособие для логопедов, воспитателей и родителей</a:t>
            </a:r>
            <a:endParaRPr lang="ru-RU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MS90008218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MS900082187[1]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65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75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357166"/>
            <a:ext cx="77867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04"/>
            <a:ext cx="735811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7643865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7358113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743905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750099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571480"/>
            <a:ext cx="7286676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1480"/>
            <a:ext cx="735811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/>
                </a:solidFill>
              </a:rPr>
              <a:t>Спасибо за внимание!</a:t>
            </a:r>
            <a:endParaRPr lang="ru-RU" sz="5400" b="1" dirty="0">
              <a:solidFill>
                <a:schemeClr val="accent3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643050"/>
            <a:ext cx="6000792" cy="457203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MS90008218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audio>
              <p:cMediaNode vol="7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785818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214290"/>
            <a:ext cx="764386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214290"/>
            <a:ext cx="764386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778674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76438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771530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285728"/>
            <a:ext cx="7500991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214290"/>
            <a:ext cx="728667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14</Words>
  <Application>Microsoft Office PowerPoint</Application>
  <PresentationFormat>Экран (4:3)</PresentationFormat>
  <Paragraphs>3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Admin</cp:lastModifiedBy>
  <cp:revision>18</cp:revision>
  <dcterms:created xsi:type="dcterms:W3CDTF">2012-05-29T12:44:14Z</dcterms:created>
  <dcterms:modified xsi:type="dcterms:W3CDTF">2012-10-19T16:53:11Z</dcterms:modified>
</cp:coreProperties>
</file>