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2" r:id="rId4"/>
    <p:sldId id="263" r:id="rId5"/>
    <p:sldId id="264" r:id="rId6"/>
    <p:sldId id="265" r:id="rId7"/>
    <p:sldId id="261" r:id="rId8"/>
    <p:sldId id="257" r:id="rId9"/>
    <p:sldId id="267" r:id="rId10"/>
    <p:sldId id="268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4660"/>
  </p:normalViewPr>
  <p:slideViewPr>
    <p:cSldViewPr>
      <p:cViewPr varScale="1">
        <p:scale>
          <a:sx n="109" d="100"/>
          <a:sy n="109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C00D1-568B-4882-A493-D83DBD25C1F4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A91FE-3F5C-48B6-A7C2-89C7B713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6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08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32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48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0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8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5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6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65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2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98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1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91FE-3F5C-48B6-A7C2-89C7B7130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7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4A87C-8AC5-4987-ABA2-12B47FE9226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C62C9-6F49-40C4-ACF2-2C8A05676C3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msn.com/?ocid=ie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andex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0%B5%D0%BA%D1%82%D1%80%D0%B8%D1%87%D0%B5%D1%81%D0%BA%D0%B0%D1%8F_%D1%8D%D0%BD%D0%B5%D1%80%D0%B3%D0%B8%D1%8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Электричество вокруг нас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</a:p>
          <a:p>
            <a:pPr algn="ctr"/>
            <a:r>
              <a:rPr lang="ru-RU" dirty="0" smtClean="0"/>
              <a:t>Архангельская Светлана Александровна</a:t>
            </a:r>
          </a:p>
          <a:p>
            <a:pPr algn="ctr"/>
            <a:r>
              <a:rPr lang="ru-RU" dirty="0" smtClean="0"/>
              <a:t>МДОУ «Детский сад комбинированного вида 156/2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Необычная </a:t>
            </a:r>
            <a:r>
              <a:rPr lang="ru-RU" dirty="0" err="1" smtClean="0"/>
              <a:t>электроцепь</a:t>
            </a:r>
            <a:endParaRPr lang="ru-RU" dirty="0"/>
          </a:p>
        </p:txBody>
      </p:sp>
      <p:pic>
        <p:nvPicPr>
          <p:cNvPr id="4" name="Содержимое 3" descr="6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7884" y="1935163"/>
            <a:ext cx="5868231" cy="4389437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пользования электроприборами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Никогда не дотрагивайтесь до включенных электроприборов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Не пользуйся самостоятельно розеткой, проси взрослых включить электроприбор.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Не прикасайтесь к тому, кто находится под действием электрического тока.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Не трогай руками висящий или торчащий электрический провод, не наступай на него.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3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http://ru.msn.com/?ocid=iehp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http://www.yandex.ru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ru-RU" dirty="0" err="1" smtClean="0"/>
              <a:t>Тугушева</a:t>
            </a:r>
            <a:r>
              <a:rPr lang="ru-RU" dirty="0" smtClean="0"/>
              <a:t> Г. П. Экспериментальная деятельность детей старшего дошкольного возраста.-СПб.:Детство-Пресс,2009.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</a:t>
            </a:r>
            <a:endParaRPr lang="ru-RU" dirty="0"/>
          </a:p>
        </p:txBody>
      </p:sp>
      <p:pic>
        <p:nvPicPr>
          <p:cNvPr id="4" name="Picture 3" descr="nambe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214554"/>
            <a:ext cx="3357585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Как к нам приходит электричество?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Могут ли животные вырабатывать электричество?</a:t>
            </a:r>
          </a:p>
          <a:p>
            <a:r>
              <a:rPr lang="ru-RU" dirty="0" smtClean="0"/>
              <a:t>Откуда человек получает электричество?</a:t>
            </a:r>
          </a:p>
          <a:p>
            <a:r>
              <a:rPr lang="ru-RU" dirty="0" smtClean="0"/>
              <a:t>Для чего нам нужно электричество?</a:t>
            </a:r>
          </a:p>
          <a:p>
            <a:r>
              <a:rPr lang="ru-RU" dirty="0" smtClean="0"/>
              <a:t>Какие правила обращения с электроприборами знакомы? </a:t>
            </a:r>
          </a:p>
          <a:p>
            <a:r>
              <a:rPr lang="ru-RU" dirty="0" smtClean="0"/>
              <a:t>Почему загорается лампочка с помощью батарейки?</a:t>
            </a:r>
          </a:p>
          <a:p>
            <a:r>
              <a:rPr lang="ru-RU" dirty="0" smtClean="0"/>
              <a:t>Как с помощью лимона или нескольких лимонов </a:t>
            </a:r>
            <a:r>
              <a:rPr lang="ru-RU" smtClean="0"/>
              <a:t>создать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Электрический скат.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Электрические скаты известны своей способностью производить электрический заряд, напряжение которого (в зависимости от вида) колеблется от 8 до 220 вольт. Скаты используют его в обороне и могут оглушить врага.</a:t>
            </a:r>
          </a:p>
          <a:p>
            <a:endParaRPr lang="ru-RU" dirty="0"/>
          </a:p>
        </p:txBody>
      </p:sp>
      <p:pic>
        <p:nvPicPr>
          <p:cNvPr id="1026" name="Picture 2" descr="C:\Users\Денис\Desktop\1291206966_1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49358"/>
            <a:ext cx="3322340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развития электричества.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Костёр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Факел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5" y="2143116"/>
            <a:ext cx="2619388" cy="2047884"/>
          </a:xfrm>
          <a:prstGeom prst="rect">
            <a:avLst/>
          </a:prstGeom>
        </p:spPr>
      </p:pic>
      <p:pic>
        <p:nvPicPr>
          <p:cNvPr id="5" name="Рисунок 4" descr="olympic-tor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300" y="4500570"/>
            <a:ext cx="2057400" cy="19288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Знаем ли мы значение слов?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Лучина – расщеплённое полено, тонкая палочка для разжигания и поддержания огня. </a:t>
            </a:r>
          </a:p>
          <a:p>
            <a:endParaRPr lang="ru-RU" dirty="0" smtClean="0"/>
          </a:p>
          <a:p>
            <a:r>
              <a:rPr lang="ru-RU" dirty="0" smtClean="0"/>
              <a:t>Светец- подставка под лучину, чтобы избежать пожара.</a:t>
            </a:r>
          </a:p>
          <a:p>
            <a:endParaRPr lang="ru-RU" dirty="0" smtClean="0"/>
          </a:p>
          <a:p>
            <a:r>
              <a:rPr lang="ru-RU" dirty="0" smtClean="0"/>
              <a:t>Керосиновая лампа- </a:t>
            </a:r>
            <a:r>
              <a:rPr lang="ru-RU" dirty="0" err="1" smtClean="0"/>
              <a:t>прибор,в</a:t>
            </a:r>
            <a:r>
              <a:rPr lang="ru-RU" dirty="0" smtClean="0"/>
              <a:t> котором содержится специальная горючая жидкость: керосин.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Далее в историю…</a:t>
            </a:r>
            <a:endParaRPr lang="ru-RU" dirty="0"/>
          </a:p>
        </p:txBody>
      </p:sp>
      <p:pic>
        <p:nvPicPr>
          <p:cNvPr id="1026" name="Picture 2" descr="C:\Users\west1\Pictures\i_085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3571900" cy="2667699"/>
          </a:xfrm>
          <a:prstGeom prst="rect">
            <a:avLst/>
          </a:prstGeom>
          <a:noFill/>
        </p:spPr>
      </p:pic>
      <p:pic>
        <p:nvPicPr>
          <p:cNvPr id="5" name="Рисунок 4" descr="kerosinovaya_lamp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0"/>
            <a:ext cx="3071833" cy="29289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Мощные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Электроста́нция</a:t>
            </a:r>
            <a:r>
              <a:rPr lang="ru-RU" dirty="0" smtClean="0"/>
              <a:t> — электрическая станция, совокупность установок, оборудования и аппаратуры, используемых непосредственно для производства </a:t>
            </a:r>
            <a:r>
              <a:rPr lang="ru-RU" dirty="0" smtClean="0">
                <a:hlinkClick r:id="rId3" action="ppaction://hlinkfile" tooltip="Электрическая энергия"/>
              </a:rPr>
              <a:t>электрической энергии</a:t>
            </a:r>
            <a:r>
              <a:rPr lang="ru-RU" dirty="0" smtClean="0"/>
              <a:t>, а также необходимые для этого сооружения и здания, расположенные на определённой территории.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к нам приходит электричество?</a:t>
            </a:r>
            <a:endParaRPr lang="ru-RU" dirty="0"/>
          </a:p>
        </p:txBody>
      </p:sp>
      <p:pic>
        <p:nvPicPr>
          <p:cNvPr id="4" name="Содержимое 3" descr="350px-Wasserkraftwerk-Brats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2143116"/>
            <a:ext cx="3571900" cy="3357586"/>
          </a:xfrm>
        </p:spPr>
      </p:pic>
      <p:pic>
        <p:nvPicPr>
          <p:cNvPr id="5" name="Рисунок 4" descr="250px-Moscow_TETs-26_Yuzhnaya_power_pla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143116"/>
            <a:ext cx="3929090" cy="335758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Батарейки. Их виды.</a:t>
            </a:r>
            <a:endParaRPr lang="ru-RU" dirty="0"/>
          </a:p>
        </p:txBody>
      </p:sp>
      <p:pic>
        <p:nvPicPr>
          <p:cNvPr id="4" name="Содержимое 3" descr="IMG_763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2285993"/>
            <a:ext cx="2857520" cy="2000264"/>
          </a:xfrm>
        </p:spPr>
      </p:pic>
      <p:pic>
        <p:nvPicPr>
          <p:cNvPr id="5" name="Рисунок 4" descr="thCAATB50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000250"/>
            <a:ext cx="3000396" cy="2286006"/>
          </a:xfrm>
          <a:prstGeom prst="rect">
            <a:avLst/>
          </a:prstGeom>
        </p:spPr>
      </p:pic>
      <p:pic>
        <p:nvPicPr>
          <p:cNvPr id="6" name="Рисунок 5" descr="3e631996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49" y="4500570"/>
            <a:ext cx="2714645" cy="197643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251</Words>
  <Application>Microsoft Office PowerPoint</Application>
  <PresentationFormat>Экран (4:3)</PresentationFormat>
  <Paragraphs>60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Электричество вокруг нас</vt:lpstr>
      <vt:lpstr>Как к нам приходит электричество?</vt:lpstr>
      <vt:lpstr>Электрический скат.</vt:lpstr>
      <vt:lpstr>История развития электричества.</vt:lpstr>
      <vt:lpstr>  Знаем ли мы значение слов?</vt:lpstr>
      <vt:lpstr>Далее в историю…</vt:lpstr>
      <vt:lpstr> Мощные ресурсы</vt:lpstr>
      <vt:lpstr>Как к нам приходит электричество?</vt:lpstr>
      <vt:lpstr> Батарейки. Их виды.</vt:lpstr>
      <vt:lpstr>Необычная электроцепь</vt:lpstr>
      <vt:lpstr>Правила пользования электроприборами</vt:lpstr>
      <vt:lpstr>Источники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west1</dc:creator>
  <cp:lastModifiedBy>Денис</cp:lastModifiedBy>
  <cp:revision>22</cp:revision>
  <dcterms:created xsi:type="dcterms:W3CDTF">2012-06-06T04:57:30Z</dcterms:created>
  <dcterms:modified xsi:type="dcterms:W3CDTF">2012-06-06T18:49:06Z</dcterms:modified>
</cp:coreProperties>
</file>