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4" r:id="rId3"/>
    <p:sldId id="267" r:id="rId4"/>
    <p:sldId id="268" r:id="rId5"/>
    <p:sldId id="266" r:id="rId6"/>
    <p:sldId id="269" r:id="rId7"/>
    <p:sldId id="270" r:id="rId8"/>
    <p:sldId id="271" r:id="rId9"/>
    <p:sldId id="272" r:id="rId10"/>
    <p:sldId id="257" r:id="rId11"/>
    <p:sldId id="258" r:id="rId12"/>
    <p:sldId id="259" r:id="rId13"/>
    <p:sldId id="260" r:id="rId14"/>
    <p:sldId id="261" r:id="rId15"/>
    <p:sldId id="262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95" autoAdjust="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8/19/2013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8/19/2013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8/19/2013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8/19/2013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8/19/2013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8/19/2013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8/19/2013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8/19/2013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8305800" cy="2197224"/>
          </a:xfrm>
        </p:spPr>
        <p:txBody>
          <a:bodyPr/>
          <a:lstStyle/>
          <a:p>
            <a:r>
              <a:rPr lang="ru-RU" dirty="0" smtClean="0"/>
              <a:t>Педагогический проект</a:t>
            </a:r>
            <a:br>
              <a:rPr lang="ru-RU" dirty="0" smtClean="0"/>
            </a:br>
            <a:r>
              <a:rPr lang="ru-RU" dirty="0" smtClean="0"/>
              <a:t>«Животные наших лесов»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200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4248472" cy="385766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Берлога медведя.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02021" y="198884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/>
              <a:t>Берлога - место зимней лежки медведя. Медведи устраивают свои берлоги заблаговременно, но окончательно залегают в них перед самым снегом. Устройство берлог самое разнообразное: иногда медведь ложится у вывороченного корня сваленного дерева, иногда даже на совершенно открытом месте, чаще же он роет ямы или же пользуется найденными им пещерами. В выбранное логово медведь натаскивает ветошь, мох и сухие листья, а сверху застилает берлогу хворостом и ельником. Медведь ложится в берлогу один, медведица же иногда с прошлогодними медвежатами и пестуном, причем всегда лежит впереди их. Все вообще медведи свертываются в берлоге клубком, уперев морду в грудь и скрестив лапы перед мордой; быть может, отсюда и сложилось неправильное поверье о том, что </a:t>
            </a:r>
            <a:r>
              <a:rPr lang="ru-RU" sz="1200" dirty="0" smtClean="0"/>
              <a:t>медведи </a:t>
            </a:r>
            <a:r>
              <a:rPr lang="ru-RU" sz="1200" dirty="0"/>
              <a:t>сосут зимой свои лапы. Так как звери лежат головой по направлению к выходному отверстию, то от дыхания их устье берлоги (чело берлоги), а также близко стоящие деревья и кусты покрываются желтоватым инеем, который в открытых местностях виден издалека и нередко выдает зверя охотникам.</a:t>
            </a:r>
          </a:p>
          <a:p>
            <a:r>
              <a:rPr lang="ru-RU" sz="1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05131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61452"/>
            <a:ext cx="4032448" cy="33147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Дупло белки с бельчонком.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860032" y="2276872"/>
            <a:ext cx="309634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Белки плетут из тонких веток прочные и теплые гнезда, которые похожи на приплюснутые шары. Обычно эти гнезда строятся в ветвях, с земли их трудно увидеть. Иногда белки устраивают свое жилье в дуплах. Изнутри гнездо они выстилают сухим мхом. Зимние гнезда белок по сравнению с летними более прочные, с толстыми стенками. В оставленных белкой домиках селятся другие лесные обитатели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215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095500"/>
            <a:ext cx="4572000" cy="3429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Зимняя лёжка кабана.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0421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3810000" cy="33147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Кабаньи лёжки.        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427984" y="1907833"/>
            <a:ext cx="44644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Для лежки кабаны используют логова, которые по осени и зимой устраивают очень тщательно, выстилая яму - плоскую, вытянутую, со скругленными углами - зелеными еловыми ветками, сухой травой и камышом. Самцы очень часто поселяются на муравейнике, разоряя его. Кабаньи лежки расположены, как правило, в чащобе, на краю какой-нибудь полянки, под ветвями большой раскидистой ели. В марте кабаны стараются так устроить лежку, чтобы погреться на весеннем солнышке. Зимой, в глубокий снег, кабаны слабы и малоподвижны, в лежке находятся подолгу, если хватает корма. Кабаны очень часто устраивают лежки вблизи дорожных и квартальных просек. Летом в местах обитания кабанов всегда есть углубления либо ямы, наполненные водой или грязью, в них кабаны спасаются от кровососущих насекомых</a:t>
            </a:r>
          </a:p>
        </p:txBody>
      </p:sp>
    </p:spTree>
    <p:extLst>
      <p:ext uri="{BB962C8B-B14F-4D97-AF65-F5344CB8AC3E}">
        <p14:creationId xmlns:p14="http://schemas.microsoft.com/office/powerpoint/2010/main" val="3550322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385072"/>
            <a:ext cx="4320480" cy="342587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Логово волка.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619672" y="4797152"/>
            <a:ext cx="5886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Свои логова волки устраивают в различных естественных убежищах: под корнями поваленного дерева, в углублениях склонов оврагов, в небольших скальных углублениях и расселинах. волки могут использовать также норы барсуков или песцов, но иногда и сами их роют. Логово волки устраивают непременно в труднодоступных местах по соседству с каким-либо водоемом. А чтобы другие хищники не добрались до потомства, волки тщательно маскируют свое жилище. Показательно в этом смысле то, что волки никогда не охотятся вблизи своего логова, а уходят на расстояние до 7 или 10 км, что так</a:t>
            </a:r>
          </a:p>
          <a:p>
            <a:r>
              <a:rPr lang="ru-RU" sz="1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92584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340768"/>
            <a:ext cx="4104456" cy="280831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Нора лисы.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55776" y="422108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Нору лисица может рыть сама, но чаще занимает жилища барсука, песца, сурка, даже дикобраза. Реже устраивает гнездо в расщелинах скал и дуплах крупных деревьев, но обязательно в сухих и потаенных местах.</a:t>
            </a:r>
          </a:p>
        </p:txBody>
      </p:sp>
    </p:spTree>
    <p:extLst>
      <p:ext uri="{BB962C8B-B14F-4D97-AF65-F5344CB8AC3E}">
        <p14:creationId xmlns:p14="http://schemas.microsoft.com/office/powerpoint/2010/main" val="4293850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00807"/>
            <a:ext cx="2952328" cy="266429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Хатка бобра.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1412776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/>
              <a:t>Бобры живут по берегам медленно текущих речек, а также прудов, озёр, водохранилищ. Для жилища бобры могут рыть в крутых берегах норы с несколькими входами, каждый из которых располагается под водой, чтобы туда не могли проникнуть сухопутные хищники. Если же рытье норы невозможно, бобры строят прямо в воде особое жилище - хатку. Бобровая хатка - это куча хвороста, скреплённого илом и глиной. Высота хатки может доходить до 3 метров, а диаметр до 12 метров. Как и нора, хатка является надёжным укрытием от хищников. Внутри хатки есть лазы под воду и платформа, </a:t>
            </a:r>
            <a:r>
              <a:rPr lang="ru-RU" sz="1200" dirty="0" smtClean="0"/>
              <a:t>возвышающаяся </a:t>
            </a:r>
            <a:r>
              <a:rPr lang="ru-RU" sz="1200" dirty="0"/>
              <a:t>над уровнем воды. Дно хатки выстлано корой и травами. С наступлением первых заморозков бобры дополнительно утепляют хатку новыми слоями глины. Воздух проникает через потолок. В морозы над бобровыми хатками видны клубы пара. В самую холодную погоду в хатке сохраняется плюсовая температура и даже если водоём покрыт льдом, полынья под хаткой не замерзает, что очень важно для бобров, ведь запасы еды на зиму, заготовленные зимой, бобры складывают под нависающие берега прямо в воду, </a:t>
            </a:r>
            <a:r>
              <a:rPr lang="ru-RU" sz="1200" dirty="0" smtClean="0"/>
              <a:t>откуда </a:t>
            </a:r>
            <a:r>
              <a:rPr lang="ru-RU" sz="1200" dirty="0"/>
              <a:t>потом берут их, когда наступают холода.</a:t>
            </a:r>
          </a:p>
        </p:txBody>
      </p:sp>
    </p:spTree>
    <p:extLst>
      <p:ext uri="{BB962C8B-B14F-4D97-AF65-F5344CB8AC3E}">
        <p14:creationId xmlns:p14="http://schemas.microsoft.com/office/powerpoint/2010/main" val="2736213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Вид проекта:</a:t>
            </a:r>
            <a:r>
              <a:rPr lang="ru-RU" dirty="0"/>
              <a:t> творческий.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Продолжительность</a:t>
            </a:r>
            <a:r>
              <a:rPr lang="ru-RU" b="1" dirty="0"/>
              <a:t>:</a:t>
            </a:r>
            <a:r>
              <a:rPr lang="ru-RU" dirty="0"/>
              <a:t> недельный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b="1" dirty="0" smtClean="0"/>
              <a:t>Участники:</a:t>
            </a:r>
            <a:r>
              <a:rPr lang="ru-RU" dirty="0" smtClean="0"/>
              <a:t>  воспитатель, родители, дети старшей              группы.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Образовательная область:</a:t>
            </a:r>
            <a:r>
              <a:rPr lang="ru-RU" dirty="0"/>
              <a:t> ознакомление с окружающим, развитие </a:t>
            </a:r>
            <a:r>
              <a:rPr lang="ru-RU" dirty="0" smtClean="0"/>
              <a:t>речи, музыка.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57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создать условия для развития познавательных и творческих способностей детей в процессе разработки детско-взрослого образовательного проекта </a:t>
            </a:r>
            <a:r>
              <a:rPr lang="ru-RU" dirty="0" smtClean="0"/>
              <a:t>«Животные </a:t>
            </a:r>
            <a:r>
              <a:rPr lang="ru-RU" dirty="0"/>
              <a:t>наших лесов».</a:t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Цель: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8054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1800" dirty="0" smtClean="0"/>
              <a:t>1.Обогатить </a:t>
            </a:r>
            <a:r>
              <a:rPr lang="ru-RU" sz="1800" dirty="0"/>
              <a:t>и закрепить знания и представления о животных, живущих в наших лесах (волк, медведь, лиса, белка, заяц, бобр)</a:t>
            </a:r>
            <a:br>
              <a:rPr lang="ru-RU" sz="1800" dirty="0"/>
            </a:br>
            <a:r>
              <a:rPr lang="ru-RU" sz="1800" dirty="0" smtClean="0"/>
              <a:t> 2.Обогатить </a:t>
            </a:r>
            <a:r>
              <a:rPr lang="ru-RU" sz="1800" dirty="0"/>
              <a:t>словарь.</a:t>
            </a:r>
            <a:br>
              <a:rPr lang="ru-RU" sz="1800" dirty="0"/>
            </a:br>
            <a:r>
              <a:rPr lang="ru-RU" sz="1800" dirty="0" smtClean="0"/>
              <a:t> 3</a:t>
            </a:r>
            <a:r>
              <a:rPr lang="ru-RU" sz="1800" dirty="0"/>
              <a:t>. Развивать связную речь через составление  описательного рассказа о </a:t>
            </a:r>
            <a:r>
              <a:rPr lang="ru-RU" sz="1800" dirty="0" smtClean="0"/>
              <a:t> животных </a:t>
            </a:r>
            <a:r>
              <a:rPr lang="ru-RU" sz="1800" dirty="0"/>
              <a:t>и пересказа художественного текста.</a:t>
            </a:r>
            <a:br>
              <a:rPr lang="ru-RU" sz="1800" dirty="0"/>
            </a:br>
            <a:r>
              <a:rPr lang="ru-RU" sz="1800" dirty="0" smtClean="0"/>
              <a:t> 4</a:t>
            </a:r>
            <a:r>
              <a:rPr lang="ru-RU" sz="1800" dirty="0"/>
              <a:t>. Воспитывать культуру общения, слушая рассказы товарищей, не перебивая говорящего.</a:t>
            </a:r>
          </a:p>
          <a:p>
            <a:pPr marL="0" indent="0">
              <a:buNone/>
            </a:pPr>
            <a:r>
              <a:rPr lang="ru-RU" sz="1800" dirty="0"/>
              <a:t>5.Формировать основы экологической </a:t>
            </a:r>
            <a:r>
              <a:rPr lang="ru-RU" sz="1800" dirty="0" smtClean="0"/>
              <a:t>культуры.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1219200"/>
          </a:xfrm>
        </p:spPr>
        <p:txBody>
          <a:bodyPr/>
          <a:lstStyle/>
          <a:p>
            <a:r>
              <a:rPr lang="ru-RU" b="1" dirty="0">
                <a:effectLst/>
              </a:rPr>
              <a:t>Задачи: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640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дошкольники имеют недостаточные представления о животных наших лесов, об их детёнышах, особенностях внешнего вида, условий обитания, повадках, о жилищах животных. Развитие речи является одним из самых важных приобретений ребенка в дошкольном детстве и рассматривается в современном дошкольном воспитании как общая проблема воспитания. В настоящее время нет необходимости доказывать, что развитие речи самым тесным образом связано с развитием сознания, познанием окружающего мира, развитием личности в целом.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Актуальность: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92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Дети будут знать </a:t>
            </a:r>
            <a:r>
              <a:rPr lang="ru-RU" dirty="0"/>
              <a:t>и называть животных наших лесов, особенности внешнего вида, жизненные проявления, повадки, приспособления к среде обитания (сезонные изменения, способы защиты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 smtClean="0"/>
              <a:t> Дети усвоят обобщающее понятие - </a:t>
            </a:r>
            <a:r>
              <a:rPr lang="ru-RU" dirty="0"/>
              <a:t>«Дикие животные</a:t>
            </a:r>
            <a:r>
              <a:rPr lang="ru-RU" dirty="0" smtClean="0"/>
              <a:t>»;</a:t>
            </a:r>
            <a:endParaRPr lang="ru-RU" dirty="0"/>
          </a:p>
          <a:p>
            <a:r>
              <a:rPr lang="ru-RU" dirty="0" smtClean="0"/>
              <a:t> Дети научатся сравнивать </a:t>
            </a:r>
            <a:r>
              <a:rPr lang="ru-RU" dirty="0"/>
              <a:t>животных по нескольким признакам, находя сходство и </a:t>
            </a:r>
            <a:r>
              <a:rPr lang="ru-RU" dirty="0" smtClean="0"/>
              <a:t>различие;</a:t>
            </a:r>
            <a:endParaRPr lang="ru-RU" dirty="0"/>
          </a:p>
          <a:p>
            <a:r>
              <a:rPr lang="ru-RU" dirty="0" smtClean="0"/>
              <a:t> Дети научатся составлять </a:t>
            </a:r>
            <a:r>
              <a:rPr lang="ru-RU" dirty="0"/>
              <a:t>описательный рассказ о животном с использованием </a:t>
            </a:r>
            <a:r>
              <a:rPr lang="ru-RU" dirty="0" smtClean="0"/>
              <a:t>плана-схемы;</a:t>
            </a:r>
            <a:endParaRPr lang="ru-RU" dirty="0"/>
          </a:p>
          <a:p>
            <a:r>
              <a:rPr lang="ru-RU" dirty="0" smtClean="0"/>
              <a:t> Дети научатся связно </a:t>
            </a:r>
            <a:r>
              <a:rPr lang="ru-RU" dirty="0"/>
              <a:t>и последовательно передавать содержание литературного текста с опорой на предметные </a:t>
            </a:r>
            <a:r>
              <a:rPr lang="ru-RU" dirty="0" smtClean="0"/>
              <a:t>картинки;</a:t>
            </a:r>
            <a:endParaRPr lang="ru-RU" dirty="0"/>
          </a:p>
          <a:p>
            <a:r>
              <a:rPr lang="ru-RU" dirty="0" smtClean="0"/>
              <a:t> Дети будут уметь </a:t>
            </a:r>
            <a:r>
              <a:rPr lang="ru-RU" dirty="0"/>
              <a:t>с помощью различного материала совместно с родителями создавать образ животного, подбирать интересный познавательный материал об </a:t>
            </a:r>
            <a:r>
              <a:rPr lang="ru-RU"/>
              <a:t>этом </a:t>
            </a:r>
            <a:r>
              <a:rPr lang="ru-RU" smtClean="0"/>
              <a:t>животном;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Ожидаемые результаты: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771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Подбор иллюстративного материала по теме «Животные наших лесов», </a:t>
            </a:r>
          </a:p>
          <a:p>
            <a:r>
              <a:rPr lang="ru-RU" dirty="0" smtClean="0"/>
              <a:t> </a:t>
            </a:r>
            <a:r>
              <a:rPr lang="ru-RU" dirty="0"/>
              <a:t>Подбор художественной литературы (сказок, рассказов, стихов) по теме;</a:t>
            </a:r>
          </a:p>
          <a:p>
            <a:r>
              <a:rPr lang="ru-RU" dirty="0" smtClean="0"/>
              <a:t> </a:t>
            </a:r>
            <a:r>
              <a:rPr lang="ru-RU" dirty="0"/>
              <a:t>Подбор подвижных игр и пальчиковых гимнастик;</a:t>
            </a:r>
          </a:p>
          <a:p>
            <a:r>
              <a:rPr lang="ru-RU" dirty="0" smtClean="0"/>
              <a:t> </a:t>
            </a:r>
            <a:r>
              <a:rPr lang="ru-RU" dirty="0"/>
              <a:t>Подбор дидактических игр;</a:t>
            </a:r>
          </a:p>
          <a:p>
            <a:r>
              <a:rPr lang="ru-RU" dirty="0" smtClean="0"/>
              <a:t> </a:t>
            </a:r>
            <a:r>
              <a:rPr lang="ru-RU" dirty="0"/>
              <a:t>Разработка сценария по мотивам сказки «Теремок»;</a:t>
            </a:r>
          </a:p>
          <a:p>
            <a:r>
              <a:rPr lang="ru-RU" dirty="0" smtClean="0"/>
              <a:t> </a:t>
            </a:r>
            <a:r>
              <a:rPr lang="ru-RU" dirty="0"/>
              <a:t>Создание проблемных ситуаций:</a:t>
            </a:r>
          </a:p>
          <a:p>
            <a:r>
              <a:rPr lang="ru-RU" dirty="0" smtClean="0"/>
              <a:t> </a:t>
            </a:r>
            <a:r>
              <a:rPr lang="ru-RU" dirty="0"/>
              <a:t>Каких животных можно назвать домашними (дикими)?</a:t>
            </a:r>
          </a:p>
          <a:p>
            <a:r>
              <a:rPr lang="ru-RU" dirty="0" smtClean="0"/>
              <a:t>•Мышь </a:t>
            </a:r>
            <a:r>
              <a:rPr lang="ru-RU" dirty="0"/>
              <a:t>– дикое или домашнее животное?</a:t>
            </a:r>
          </a:p>
          <a:p>
            <a:r>
              <a:rPr lang="ru-RU" dirty="0" smtClean="0"/>
              <a:t> </a:t>
            </a:r>
            <a:r>
              <a:rPr lang="ru-RU" dirty="0"/>
              <a:t>Что произойдёт, если домашнее животное выпустим в дикую природу?</a:t>
            </a:r>
          </a:p>
          <a:p>
            <a:r>
              <a:rPr lang="ru-RU" dirty="0" smtClean="0"/>
              <a:t> </a:t>
            </a:r>
            <a:r>
              <a:rPr lang="ru-RU" dirty="0"/>
              <a:t>Что произойдёт, если дикое животное поселить рядом с человеком?</a:t>
            </a:r>
          </a:p>
          <a:p>
            <a:r>
              <a:rPr lang="ru-RU" dirty="0" smtClean="0"/>
              <a:t>Зачем </a:t>
            </a:r>
            <a:r>
              <a:rPr lang="ru-RU" dirty="0"/>
              <a:t>человеку дикие животные?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effectLst/>
              </a:rPr>
              <a:t>ЭТАПЫ РЕАЛИЗАЦИИ ПРОЕКТА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b="1" dirty="0">
                <a:effectLst/>
              </a:rPr>
              <a:t>I. Организационный (подготовительный) :</a:t>
            </a: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6338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Реализация проекта осуществлялась в различных направлениях образовательной деятельности (в игровой деятельности, в познавательно-речевом развитии, в продуктивной деятельности, в областях здоровья и физической культуры);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Занятия по окружающему миру по темам: «Дикие животные», «Дикие животные и их детёныши»;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Беседы, рассматривание иллюстраций, книг, энциклопедий о животных; 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Обучение детей отгадыванию загадок;                                       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Чтение сказок «Теремок», рассказов В.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Сутеева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«Разные колёса», «Про козлёнка, который умел считать до десяти»;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Проведение подгрупповых и индивидуальных занятий по формированию лексико-грамматических категорий; 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Обучение составлению рассказов-описаний о животных; 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Развитие диалогической речи в ходе игр-драматизаций; 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Заучивание и исполнение песни «Улыбка», заучивание стихов. Заучивание и проведение пальчиковых гимнастик «Сидит белка на тележке», «Дудочка»;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Заучивание и проведение игры  на координацию речи с движением «Заяц Егорка»; 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Проведение дидактических игр «Четвертый лишний», «Один – много», «Скажи ласково», «У кого кто? », «Чего не хватает? », «Чехарда» (складывание животных из 3-х разрезных картинок, игра «Отгадай кто это? ». 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Лепка: «Три медведя»;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Изобразительная деятельность: рисунки по теме «Лесные животные», «Друзья наши меньшие»;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Создание макета «Зоопарк»; 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Подготовка к демонстрации сказки «Теремок» 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II. Практический: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5567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Оформление выставок детских работ;</a:t>
            </a:r>
          </a:p>
          <a:p>
            <a:r>
              <a:rPr lang="ru-RU" dirty="0" smtClean="0"/>
              <a:t>Драматизация </a:t>
            </a:r>
            <a:r>
              <a:rPr lang="ru-RU" dirty="0"/>
              <a:t>сказки  «Теремок»;</a:t>
            </a:r>
          </a:p>
          <a:p>
            <a:r>
              <a:rPr lang="ru-RU" dirty="0" smtClean="0"/>
              <a:t> </a:t>
            </a:r>
            <a:r>
              <a:rPr lang="ru-RU" dirty="0"/>
              <a:t>Оформление альбома «Загадки о животных»;</a:t>
            </a:r>
          </a:p>
          <a:p>
            <a:r>
              <a:rPr lang="ru-RU" dirty="0" smtClean="0"/>
              <a:t>Оформление </a:t>
            </a:r>
            <a:r>
              <a:rPr lang="ru-RU" dirty="0"/>
              <a:t>выставки книг о животных;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III. Результативный: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812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86</TotalTime>
  <Words>1296</Words>
  <Application>Microsoft Office PowerPoint</Application>
  <PresentationFormat>Экран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Педагогический проект «Животные наших лесов» </vt:lpstr>
      <vt:lpstr>Презентация PowerPoint</vt:lpstr>
      <vt:lpstr>Цель:</vt:lpstr>
      <vt:lpstr>Задачи:</vt:lpstr>
      <vt:lpstr>Актуальность:</vt:lpstr>
      <vt:lpstr>Ожидаемые результаты:</vt:lpstr>
      <vt:lpstr>ЭТАПЫ РЕАЛИЗАЦИИ ПРОЕКТА I. Организационный (подготовительный) :</vt:lpstr>
      <vt:lpstr>II. Практический: </vt:lpstr>
      <vt:lpstr>III. Результативный: </vt:lpstr>
      <vt:lpstr>                 Берлога медведя.</vt:lpstr>
      <vt:lpstr>         Дупло белки с бельчонком.</vt:lpstr>
      <vt:lpstr>             Зимняя лёжка кабана.</vt:lpstr>
      <vt:lpstr>              Кабаньи лёжки.         </vt:lpstr>
      <vt:lpstr>                  Логово волка.</vt:lpstr>
      <vt:lpstr>                         Нора лисы.</vt:lpstr>
      <vt:lpstr>                   Хатка бобра.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 наших лесов.</dc:title>
  <dc:creator>Гена</dc:creator>
  <cp:lastModifiedBy>гена</cp:lastModifiedBy>
  <cp:revision>18</cp:revision>
  <dcterms:created xsi:type="dcterms:W3CDTF">2013-05-01T12:05:27Z</dcterms:created>
  <dcterms:modified xsi:type="dcterms:W3CDTF">2013-08-19T11:31:37Z</dcterms:modified>
</cp:coreProperties>
</file>