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2" r:id="rId23"/>
    <p:sldId id="278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-16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5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1619DDD-AC80-4956-B1BE-27CE1537AB2C}" type="datetimeFigureOut">
              <a:rPr lang="ru-RU" smtClean="0"/>
              <a:t>18.08.2013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5B262F-ED8C-4DEB-BA19-A2D11885D44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924944"/>
            <a:ext cx="7704856" cy="3456384"/>
          </a:xfrm>
        </p:spPr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                                                                         </a:t>
            </a:r>
            <a:r>
              <a:rPr lang="ru-RU" sz="1600" dirty="0" smtClean="0"/>
              <a:t> </a:t>
            </a:r>
            <a:r>
              <a:rPr lang="ru-RU" sz="1800" dirty="0" smtClean="0"/>
              <a:t>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6400" dirty="0" smtClean="0"/>
              <a:t>   </a:t>
            </a:r>
          </a:p>
          <a:p>
            <a:r>
              <a:rPr lang="ru-RU" sz="6400" dirty="0" smtClean="0"/>
              <a:t>                                                                                           </a:t>
            </a:r>
            <a:r>
              <a:rPr lang="ru-RU" sz="800" dirty="0" smtClean="0"/>
              <a:t> </a:t>
            </a:r>
            <a:endParaRPr lang="ru-RU" sz="6400" dirty="0" smtClean="0"/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700" dirty="0" smtClean="0">
                <a:solidFill>
                  <a:srgbClr val="212745"/>
                </a:solidFill>
                <a:latin typeface="Trebuchet MS"/>
              </a:rPr>
              <a:t>                                                                                    </a:t>
            </a:r>
            <a:r>
              <a:rPr lang="ru-RU" sz="1600" dirty="0" smtClean="0">
                <a:solidFill>
                  <a:srgbClr val="212745"/>
                </a:solidFill>
                <a:latin typeface="Trebuchet MS"/>
              </a:rPr>
              <a:t>Составила воспитатель</a:t>
            </a:r>
            <a:endParaRPr lang="ru-RU" sz="1700" dirty="0">
              <a:solidFill>
                <a:srgbClr val="212745"/>
              </a:solidFill>
              <a:latin typeface="Trebuchet MS"/>
            </a:endParaRPr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700" dirty="0" smtClean="0">
                <a:solidFill>
                  <a:srgbClr val="212745"/>
                </a:solidFill>
                <a:latin typeface="Trebuchet MS"/>
              </a:rPr>
              <a:t>                                                                                    ГБОУ </a:t>
            </a:r>
            <a:r>
              <a:rPr lang="ru-RU" sz="1700" dirty="0" err="1" smtClean="0">
                <a:solidFill>
                  <a:srgbClr val="212745"/>
                </a:solidFill>
                <a:latin typeface="Trebuchet MS"/>
              </a:rPr>
              <a:t>г.Москвы</a:t>
            </a:r>
            <a:endParaRPr lang="ru-RU" sz="1700" dirty="0" smtClean="0">
              <a:solidFill>
                <a:srgbClr val="212745"/>
              </a:solidFill>
              <a:latin typeface="Trebuchet MS"/>
            </a:endParaRPr>
          </a:p>
          <a:p>
            <a:pPr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700" dirty="0">
                <a:solidFill>
                  <a:srgbClr val="212745"/>
                </a:solidFill>
                <a:latin typeface="Trebuchet MS"/>
              </a:rPr>
              <a:t> </a:t>
            </a:r>
            <a:r>
              <a:rPr lang="ru-RU" sz="1700" dirty="0" smtClean="0">
                <a:solidFill>
                  <a:srgbClr val="212745"/>
                </a:solidFill>
                <a:latin typeface="Trebuchet MS"/>
              </a:rPr>
              <a:t>                                                                                   </a:t>
            </a:r>
            <a:r>
              <a:rPr lang="ru-RU" sz="1700" dirty="0" err="1" smtClean="0">
                <a:solidFill>
                  <a:srgbClr val="212745"/>
                </a:solidFill>
                <a:latin typeface="Trebuchet MS"/>
              </a:rPr>
              <a:t>Кобашова</a:t>
            </a:r>
            <a:r>
              <a:rPr lang="ru-RU" sz="1700" dirty="0" smtClean="0">
                <a:solidFill>
                  <a:srgbClr val="212745"/>
                </a:solidFill>
                <a:latin typeface="Trebuchet MS"/>
              </a:rPr>
              <a:t> Наталья                                        </a:t>
            </a:r>
          </a:p>
          <a:p>
            <a:pPr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700" dirty="0" smtClean="0">
                <a:solidFill>
                  <a:srgbClr val="212745"/>
                </a:solidFill>
                <a:latin typeface="Trebuchet MS"/>
              </a:rPr>
              <a:t>                                                                                    Викторовна</a:t>
            </a:r>
            <a:endParaRPr lang="ru-RU" sz="1700" dirty="0">
              <a:solidFill>
                <a:srgbClr val="212745"/>
              </a:solidFill>
              <a:latin typeface="Trebuchet MS"/>
            </a:endParaRPr>
          </a:p>
          <a:p>
            <a:pPr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700" dirty="0" smtClean="0">
              <a:solidFill>
                <a:srgbClr val="212745"/>
              </a:solidFill>
              <a:latin typeface="Trebuchet MS"/>
            </a:endParaRPr>
          </a:p>
          <a:p>
            <a:pPr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700" dirty="0">
                <a:solidFill>
                  <a:srgbClr val="212745"/>
                </a:solidFill>
                <a:latin typeface="Trebuchet MS"/>
              </a:rPr>
              <a:t> </a:t>
            </a:r>
            <a:r>
              <a:rPr lang="ru-RU" sz="1700" dirty="0" smtClean="0">
                <a:solidFill>
                  <a:srgbClr val="212745"/>
                </a:solidFill>
                <a:latin typeface="Trebuchet MS"/>
              </a:rPr>
              <a:t>                                                                                          </a:t>
            </a:r>
            <a:endParaRPr lang="ru-RU" sz="2100" dirty="0" smtClean="0"/>
          </a:p>
          <a:p>
            <a:pPr lvl="0" algn="l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700" dirty="0" smtClean="0">
                <a:solidFill>
                  <a:srgbClr val="212745"/>
                </a:solidFill>
                <a:latin typeface="Trebuchet MS"/>
              </a:rPr>
              <a:t>                                                 Москва,2013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802"/>
            <a:ext cx="7175351" cy="1793167"/>
          </a:xfrm>
        </p:spPr>
        <p:txBody>
          <a:bodyPr>
            <a:normAutofit fontScale="90000"/>
          </a:bodyPr>
          <a:lstStyle/>
          <a:p>
            <a:pPr marL="0" lvl="0" indent="0">
              <a:spcBef>
                <a:spcPts val="0"/>
              </a:spcBef>
            </a:pPr>
            <a:r>
              <a:rPr lang="ru-RU" sz="16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           Государственное </a:t>
            </a:r>
            <a:r>
              <a:rPr lang="ru-RU" sz="16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бюджетное образовательное учреждение города </a:t>
            </a:r>
            <a:r>
              <a:rPr lang="ru-RU" sz="16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Москвы</a:t>
            </a:r>
            <a:r>
              <a:rPr lang="ru-RU" sz="16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ru-RU" sz="16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16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                                                  детский </a:t>
            </a:r>
            <a:r>
              <a:rPr lang="ru-RU" sz="16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сад № 1528</a:t>
            </a:r>
            <a:br>
              <a:rPr lang="ru-RU" sz="1600" b="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                 Викторина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         «</a:t>
            </a:r>
            <a:r>
              <a:rPr lang="ru-RU" sz="4000" dirty="0"/>
              <a:t>Угадай насекомое»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                                                                                          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8915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2204864"/>
            <a:ext cx="5976664" cy="3312368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Домовитая хозяйка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Полетает над лужайкой,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Похлопочет над цветком -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Он поделится медком.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75447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4096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9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9" y="2636912"/>
            <a:ext cx="8014465" cy="3312368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solidFill>
                  <a:srgbClr val="444444"/>
                </a:solidFill>
                <a:effectLst/>
              </a:rPr>
              <a:t>Кто за печкою поёт,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solidFill>
                  <a:srgbClr val="444444"/>
                </a:solidFill>
                <a:effectLst/>
              </a:rPr>
              <a:t>Спать мне ночью не даёт?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977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6830"/>
            <a:ext cx="8635834" cy="636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9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772816"/>
            <a:ext cx="6192687" cy="3816424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Кто над нами вверх ногами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Ходит - не страшится,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Упасть не боится,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целый день летает,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Всем надоедает?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693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6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2132856"/>
            <a:ext cx="6120680" cy="3816424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Модница крылатая,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Платье полосатое.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Ростом хоть и кроха,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Укусит - будет плохо.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731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7" y="2636912"/>
            <a:ext cx="7920879" cy="2878256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Не солнце, не огонь, а светит.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3584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2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0" dirty="0" smtClean="0">
                <a:solidFill>
                  <a:srgbClr val="444444"/>
                </a:solidFill>
                <a:effectLst/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740872"/>
            <a:ext cx="6192688" cy="34163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3600" dirty="0"/>
              <a:t>Спал цветок и вдруг </a:t>
            </a:r>
            <a:r>
              <a:rPr lang="ru-RU" sz="3600" dirty="0" smtClean="0"/>
              <a:t>проснулся–</a:t>
            </a:r>
            <a:br>
              <a:rPr lang="ru-RU" sz="3600" dirty="0" smtClean="0"/>
            </a:br>
            <a:r>
              <a:rPr lang="ru-RU" sz="3600" dirty="0"/>
              <a:t>Больше спать не захотел.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Шевельнулся, встрепенулся,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Взвился вверх и улетел.</a:t>
            </a:r>
          </a:p>
        </p:txBody>
      </p:sp>
    </p:spTree>
    <p:extLst>
      <p:ext uri="{BB962C8B-B14F-4D97-AF65-F5344CB8AC3E}">
        <p14:creationId xmlns:p14="http://schemas.microsoft.com/office/powerpoint/2010/main" val="228587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6336704" cy="4248472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Не зверь, не птица —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Нос, как спица.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Летит — пищит,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Сядет — молчит.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Кто его убьёт,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Тот кровь свою прольёт.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0972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3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9" y="1988840"/>
            <a:ext cx="6336703" cy="3744416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chemeClr val="tx1"/>
                </a:solidFill>
                <a:effectLst/>
              </a:rPr>
              <a:t>Мелкий, хрупкий. Но силен!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Трудолюбья символ он.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Ведь бывает, что подчас, 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Легче ноши в десять раз.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6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0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136904" cy="4464496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chemeClr val="tx1"/>
                </a:solidFill>
                <a:effectLst/>
              </a:rPr>
              <a:t>Летит вертолёт мимо топких болот,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Таращит глазищи-глаза.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Прозрачные крылья на солнце блестят,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b="0" dirty="0">
                <a:solidFill>
                  <a:schemeClr val="tx1"/>
                </a:solidFill>
                <a:effectLst/>
              </a:rPr>
              <a:t>Лягушки поймать вертолёт </a:t>
            </a:r>
            <a:r>
              <a:rPr lang="ru-RU" sz="3600" b="0" dirty="0" smtClean="0">
                <a:solidFill>
                  <a:schemeClr val="tx1"/>
                </a:solidFill>
                <a:effectLst/>
              </a:rPr>
              <a:t>норовят.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18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4096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99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3068960"/>
            <a:ext cx="7118176" cy="2446208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sz="3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sz="3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</a:t>
            </a:r>
            <a:r>
              <a:rPr lang="ru-RU" sz="3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259632" y="692696"/>
            <a:ext cx="7488832" cy="1545352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Материалы использованы из     </a:t>
            </a:r>
            <a:r>
              <a:rPr lang="ru-RU" sz="3600" b="1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интернет-ресурсов</a:t>
            </a:r>
            <a:r>
              <a:rPr lang="ru-RU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:</a:t>
            </a:r>
            <a:endParaRPr lang="ru-RU" sz="36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2276872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http://www.numama.ru/zagadki-dlja-malenkih-detei/zagadki-o-zhivoi-prirode/zagadki-pro-nasekomyh.html</a:t>
            </a:r>
          </a:p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http://deti-online.com/zagadki/zagadki-pro-nasekomyh/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5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388424" cy="6048672"/>
          </a:xfrm>
        </p:spPr>
      </p:pic>
    </p:spTree>
    <p:extLst>
      <p:ext uri="{BB962C8B-B14F-4D97-AF65-F5344CB8AC3E}">
        <p14:creationId xmlns:p14="http://schemas.microsoft.com/office/powerpoint/2010/main" val="109395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132856"/>
            <a:ext cx="8532440" cy="4176464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solidFill>
                  <a:srgbClr val="444444"/>
                </a:solidFill>
                <a:effectLst/>
              </a:rPr>
              <a:t>Какая коровка </a:t>
            </a:r>
            <a:r>
              <a:rPr lang="ru-RU" b="0" dirty="0" smtClean="0">
                <a:solidFill>
                  <a:srgbClr val="444444"/>
                </a:solidFill>
                <a:effectLst/>
              </a:rPr>
              <a:t>скажите, пока</a:t>
            </a:r>
            <a: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/>
            </a:r>
            <a:br>
              <a:rPr lang="ru-RU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</a:br>
            <a:r>
              <a:rPr lang="ru-RU" b="0" dirty="0" smtClean="0">
                <a:solidFill>
                  <a:srgbClr val="444444"/>
                </a:solidFill>
                <a:effectLst/>
              </a:rPr>
              <a:t>Ещё </a:t>
            </a:r>
            <a:r>
              <a:rPr lang="ru-RU" b="0" dirty="0">
                <a:solidFill>
                  <a:srgbClr val="444444"/>
                </a:solidFill>
                <a:effectLst/>
              </a:rPr>
              <a:t>никому не дала молока?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06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7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484784"/>
            <a:ext cx="6984777" cy="4464496"/>
          </a:xfrm>
        </p:spPr>
        <p:txBody>
          <a:bodyPr/>
          <a:lstStyle/>
          <a:p>
            <a:pPr marL="0" indent="0">
              <a:buNone/>
            </a:pPr>
            <a:r>
              <a:rPr lang="ru-RU" b="0" dirty="0">
                <a:solidFill>
                  <a:srgbClr val="444444"/>
                </a:solidFill>
                <a:effectLst/>
              </a:rPr>
              <a:t>Прыгает пружинка -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solidFill>
                  <a:srgbClr val="444444"/>
                </a:solidFill>
                <a:effectLst/>
              </a:rPr>
              <a:t>Зелёная спинка -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solidFill>
                  <a:srgbClr val="444444"/>
                </a:solidFill>
                <a:effectLst/>
              </a:rPr>
              <a:t>С травы на былинку,</a:t>
            </a:r>
            <a:r>
              <a:rPr lang="ru-RU" dirty="0"/>
              <a:t/>
            </a:r>
            <a:br>
              <a:rPr lang="ru-RU" dirty="0"/>
            </a:br>
            <a:r>
              <a:rPr lang="ru-RU" b="0" dirty="0">
                <a:solidFill>
                  <a:srgbClr val="444444"/>
                </a:solidFill>
                <a:effectLst/>
              </a:rPr>
              <a:t>С ветки на тропинку.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52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2" y="260648"/>
            <a:ext cx="846992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9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132856"/>
            <a:ext cx="6912768" cy="3960440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>
                <a:solidFill>
                  <a:srgbClr val="444444"/>
                </a:solidFill>
                <a:effectLst/>
              </a:rPr>
              <a:t>Хоть имеет много ножек,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Все равно бежать не может.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Вдоль по листику ползет,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0" dirty="0">
                <a:solidFill>
                  <a:srgbClr val="444444"/>
                </a:solidFill>
                <a:effectLst/>
              </a:rPr>
              <a:t>Бедный листик весь сгрызет.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00805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58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</TotalTime>
  <Words>98</Words>
  <Application>Microsoft Office PowerPoint</Application>
  <PresentationFormat>Экран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            Государственное бюджетное образовательное учреждение города Москвы                                                   детский сад № 1528                     Викторина            «Угадай насекомое»                                                                                                               </vt:lpstr>
      <vt:lpstr>  </vt:lpstr>
      <vt:lpstr>Презентация PowerPoint</vt:lpstr>
      <vt:lpstr>Какая коровка скажите, пока Ещё никому не дала молока?</vt:lpstr>
      <vt:lpstr>Презентация PowerPoint</vt:lpstr>
      <vt:lpstr>Прыгает пружинка - Зелёная спинка - С травы на былинку, С ветки на тропинку.</vt:lpstr>
      <vt:lpstr>Презентация PowerPoint</vt:lpstr>
      <vt:lpstr>Хоть имеет много ножек, Все равно бежать не может. Вдоль по листику ползет, Бедный листик весь сгрызет.</vt:lpstr>
      <vt:lpstr>Презентация PowerPoint</vt:lpstr>
      <vt:lpstr>Домовитая хозяйка Полетает над лужайкой, Похлопочет над цветком - Он поделится медком.</vt:lpstr>
      <vt:lpstr>Презентация PowerPoint</vt:lpstr>
      <vt:lpstr>Кто за печкою поёт, Спать мне ночью не даёт?</vt:lpstr>
      <vt:lpstr>Презентация PowerPoint</vt:lpstr>
      <vt:lpstr>Кто над нами вверх ногами  Ходит - не страшится,  Упасть не боится,  целый день летает,  Всем надоедает?</vt:lpstr>
      <vt:lpstr>Презентация PowerPoint</vt:lpstr>
      <vt:lpstr>Модница крылатая, Платье полосатое. Ростом хоть и кроха, Укусит - будет плохо.</vt:lpstr>
      <vt:lpstr>Презентация PowerPoint</vt:lpstr>
      <vt:lpstr>Не солнце, не огонь, а светит.</vt:lpstr>
      <vt:lpstr>Презентация PowerPoint</vt:lpstr>
      <vt:lpstr>Не зверь, не птица — Нос, как спица. Летит — пищит, Сядет — молчит. Кто его убьёт, Тот кровь свою прольёт.</vt:lpstr>
      <vt:lpstr>Презентация PowerPoint</vt:lpstr>
      <vt:lpstr>Мелкий, хрупкий. Но силен! Трудолюбья символ он. Ведь бывает, что подчас,  Легче ноши в десять раз.</vt:lpstr>
      <vt:lpstr>Презентация PowerPoint</vt:lpstr>
      <vt:lpstr>Летит вертолёт мимо топких болот, Таращит глазищи-глаза. Прозрачные крылья на солнце блестят, Лягушки поймать вертолёт норовят.</vt:lpstr>
      <vt:lpstr>Презентация PowerPoint</vt:lpstr>
      <vt:lpstr>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«Угадай насекомое»</dc:title>
  <dc:creator>Андрей</dc:creator>
  <cp:lastModifiedBy>Андрей</cp:lastModifiedBy>
  <cp:revision>14</cp:revision>
  <dcterms:created xsi:type="dcterms:W3CDTF">2013-08-18T12:28:16Z</dcterms:created>
  <dcterms:modified xsi:type="dcterms:W3CDTF">2013-08-18T16:18:18Z</dcterms:modified>
</cp:coreProperties>
</file>