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BF1C-43CB-47FF-B7EC-89B64140C4EC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9EC3-1E46-4192-8053-D52854255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Мастер-класс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«</a:t>
            </a:r>
            <a:r>
              <a:rPr lang="ru-RU" sz="5300" b="1" dirty="0" smtClean="0">
                <a:solidFill>
                  <a:srgbClr val="FF0000"/>
                </a:solidFill>
              </a:rPr>
              <a:t>Рисунки в технике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«Печатание листьями»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 с пошаговым фото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</a:t>
            </a:r>
            <a:r>
              <a:rPr lang="ru-RU" sz="3600" b="1" dirty="0" smtClean="0">
                <a:solidFill>
                  <a:srgbClr val="7030A0"/>
                </a:solidFill>
              </a:rPr>
              <a:t>консультация для родителей)</a:t>
            </a:r>
            <a:endParaRPr lang="ru-RU" sz="49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3816424" cy="4536504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11" name="Рисунок 10" descr="ScanImage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3861048"/>
            <a:ext cx="3708920" cy="249289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Рисунок 5" descr="ScanImage221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456384" cy="230425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40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Рисунок  </a:t>
            </a:r>
            <a:r>
              <a:rPr lang="ru-RU" sz="40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в  технике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"Печатание листьями"</a:t>
            </a:r>
            <a:r>
              <a:rPr lang="ru-RU" sz="4000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готов!</a:t>
            </a:r>
            <a:r>
              <a:rPr lang="ru-RU" sz="4000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endParaRPr lang="ru-RU" sz="4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Все любуются "Какая красота!" </a:t>
            </a:r>
            <a:endParaRPr lang="ru-RU" sz="4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Осенний букет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57374"/>
            <a:ext cx="3923928" cy="5000625"/>
          </a:xfrm>
          <a:prstGeom prst="rect">
            <a:avLst/>
          </a:prstGeom>
        </p:spPr>
      </p:pic>
      <p:pic>
        <p:nvPicPr>
          <p:cNvPr id="5" name="Рисунок 4" descr="Осень в лесу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944" y="3645024"/>
            <a:ext cx="507605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Рисунки в технике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"Печатание листьями" 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получаются очень красивые и оригинальные. Эта техника развивает мелкую моторику, фантазию, мышление, чувство композиции, </a:t>
            </a:r>
            <a:r>
              <a:rPr lang="ru-RU" sz="4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цветовосприятие</a:t>
            </a:r>
            <a:r>
              <a:rPr lang="ru-RU" sz="4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интерес к творческой деятельности. </a:t>
            </a:r>
            <a:endParaRPr lang="ru-RU" sz="16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1947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Необходимые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инструменты и материалы: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лист белой или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тонированной        бумаги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гуашь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стаканчик с водой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клеёночка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кисть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опавшие листья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различных деревьев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45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Продумываем</a:t>
            </a:r>
            <a:r>
              <a:rPr lang="en-US" sz="40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композицию.</a:t>
            </a:r>
            <a:r>
              <a:rPr lang="ru-RU" b="1" dirty="0">
                <a:cs typeface="Times New Roman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 descr="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45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Красим лист дерева гуашью.</a:t>
            </a:r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" name="Рисунок 2" descr="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3999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72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Кладём лист дерева  окрашенной стороной на лист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бумаги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и прижимаем ладошкой или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пальчиками стараясь не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сдвигать с места.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568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4.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Взять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листочек за черенок и осторожно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снять его</a:t>
            </a:r>
            <a:r>
              <a:rPr lang="ru-RU" sz="40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с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поверхности бумажного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листа.</a:t>
            </a:r>
            <a:b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5.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Взять следующий листок, покрасить его в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другой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цвет и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отпечатать</a:t>
            </a:r>
            <a:r>
              <a:rPr lang="ru-RU" sz="40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другом месте композиции. Можно смешивать гуашь для получения 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сложных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оттенков или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совмещать несколько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цветов на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одном листе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дерева.  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40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88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Когда </a:t>
            </a:r>
            <a:r>
              <a:rPr lang="ru-RU" sz="3600" b="1" dirty="0">
                <a:solidFill>
                  <a:srgbClr val="7030A0"/>
                </a:solidFill>
                <a:cs typeface="Times New Roman" pitchFamily="18" charset="0"/>
              </a:rPr>
              <a:t>рисунок заполнится </a:t>
            </a:r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отпечатками </a:t>
            </a:r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листьев,</a:t>
            </a:r>
            <a:r>
              <a:rPr lang="ru-RU" sz="36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кистью </a:t>
            </a:r>
            <a:r>
              <a:rPr lang="ru-RU" sz="3600" b="1" dirty="0">
                <a:solidFill>
                  <a:srgbClr val="7030A0"/>
                </a:solidFill>
                <a:cs typeface="Times New Roman" pitchFamily="18" charset="0"/>
              </a:rPr>
              <a:t>дорисовываем недостающие детали.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.JPG"/>
          <p:cNvPicPr/>
          <p:nvPr/>
        </p:nvPicPr>
        <p:blipFill>
          <a:blip r:embed="rId3" cstate="print"/>
          <a:srcRect b="17935"/>
          <a:stretch>
            <a:fillRect/>
          </a:stretch>
        </p:blipFill>
        <p:spPr>
          <a:xfrm>
            <a:off x="0" y="1934154"/>
            <a:ext cx="9144000" cy="4923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Мастер-класс  «Рисунки в технике  «Печатание листьями»  с пошаговым фото (консультация для родителей)</vt:lpstr>
      <vt:lpstr>Слайд 2</vt:lpstr>
      <vt:lpstr>Слайд 3</vt:lpstr>
      <vt:lpstr>1.  Продумываем   композицию.  </vt:lpstr>
      <vt:lpstr>2.  Красим лист дерева гуашью. </vt:lpstr>
      <vt:lpstr>3. Кладём лист дерева  окрашенной стороной на лист бумаги и прижимаем ладошкой или пальчиками стараясь не сдвигать с места. </vt:lpstr>
      <vt:lpstr>4. Взять листочек за черенок и осторожно снять его с поверхности бумажного листа.  5. Взять следующий листок, покрасить его в другой цвет и отпечатать в другом месте композиции. Можно смешивать гуашь для получения  сложных оттенков или совмещать несколько цветов на одном листе дерева.   </vt:lpstr>
      <vt:lpstr>Слайд 8</vt:lpstr>
      <vt:lpstr>6. Когда рисунок заполнится отпечатками листьев, кистью дорисовываем недостающие детали.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Рисунки в технике "Печатание листьями" получаются очень красивые и оригинальные. Эта техника развивает мелкую моторику, фантазию, мышление деток.</dc:title>
  <dc:creator>Димон</dc:creator>
  <cp:lastModifiedBy>Димон</cp:lastModifiedBy>
  <cp:revision>23</cp:revision>
  <dcterms:created xsi:type="dcterms:W3CDTF">2013-11-03T11:05:17Z</dcterms:created>
  <dcterms:modified xsi:type="dcterms:W3CDTF">2013-11-03T19:05:32Z</dcterms:modified>
</cp:coreProperties>
</file>