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71" r:id="rId10"/>
    <p:sldId id="272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103" d="100"/>
          <a:sy n="103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15.08.2012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268761"/>
            <a:ext cx="7117180" cy="2592287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мелкой моторики через различные виды деятельности.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err="1" smtClean="0"/>
              <a:t>Переверзева</a:t>
            </a:r>
            <a:r>
              <a:rPr lang="ru-RU" sz="1600" dirty="0" smtClean="0"/>
              <a:t> Наталья Владимировна</a:t>
            </a:r>
          </a:p>
          <a:p>
            <a:pPr algn="r"/>
            <a:r>
              <a:rPr lang="ru-RU" sz="1600" dirty="0" smtClean="0"/>
              <a:t> МБДОУ </a:t>
            </a:r>
            <a:r>
              <a:rPr lang="ru-RU" sz="1600" smtClean="0"/>
              <a:t>детский сад </a:t>
            </a:r>
            <a:r>
              <a:rPr lang="ru-RU" sz="1600" dirty="0" err="1" smtClean="0"/>
              <a:t>кв</a:t>
            </a:r>
            <a:r>
              <a:rPr lang="ru-RU" sz="1600" dirty="0" smtClean="0"/>
              <a:t> №54 г. Армавир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546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57">
        <p:circle/>
      </p:transition>
    </mc:Choice>
    <mc:Fallback xmlns="">
      <p:transition spd="slow" advTm="115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12. Рисование </a:t>
            </a:r>
            <a:r>
              <a:rPr lang="ru-RU" dirty="0" smtClean="0"/>
              <a:t>пальчиками.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59"/>
            <a:ext cx="2808312" cy="21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0" y="1478284"/>
            <a:ext cx="21272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69708"/>
            <a:ext cx="2364854" cy="178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88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4"/>
    </mc:Choice>
    <mc:Fallback xmlns="">
      <p:transition spd="slow" advTm="9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  </a:t>
            </a:r>
            <a:r>
              <a:rPr lang="ru-RU" dirty="0" smtClean="0"/>
              <a:t>Лепка.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82" y="1628800"/>
            <a:ext cx="1384954" cy="184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021615" cy="146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26974"/>
            <a:ext cx="1828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02564"/>
            <a:ext cx="1038095" cy="138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1786862" cy="132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99" y="810843"/>
            <a:ext cx="1394513" cy="18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98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908">
        <p14:gallery dir="l"/>
      </p:transition>
    </mc:Choice>
    <mc:Fallback xmlns="">
      <p:transition spd="slow" advTm="159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Конструирование.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2254119" cy="16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16287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20859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89253"/>
            <a:ext cx="21240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88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3"/>
    </mc:Choice>
    <mc:Fallback xmlns="">
      <p:transition spd="slow" advTm="9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Традиционное рисование: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12927"/>
            <a:ext cx="5472608" cy="576262"/>
          </a:xfrm>
        </p:spPr>
        <p:txBody>
          <a:bodyPr/>
          <a:lstStyle/>
          <a:p>
            <a:r>
              <a:rPr lang="ru-RU" dirty="0" smtClean="0"/>
              <a:t>1.Кистью.           2. карандашом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1844824"/>
            <a:ext cx="3130506" cy="576262"/>
          </a:xfrm>
        </p:spPr>
        <p:txBody>
          <a:bodyPr/>
          <a:lstStyle/>
          <a:p>
            <a:r>
              <a:rPr lang="ru-RU" dirty="0" smtClean="0"/>
              <a:t>           3.мелками</a:t>
            </a:r>
            <a:endParaRPr lang="ru-RU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1728192" cy="164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8727"/>
            <a:ext cx="2232248" cy="164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8727"/>
            <a:ext cx="2240543" cy="16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60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231">
        <p14:flythrough/>
      </p:transition>
    </mc:Choice>
    <mc:Fallback xmlns="">
      <p:transition spd="slow" advTm="102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Нетрадиционные виды рисования: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1.Пальцем по запотевшему стеклу.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05" y="3415097"/>
            <a:ext cx="1902507" cy="12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13239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1375023" cy="183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9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977">
        <p14:doors dir="vert"/>
      </p:transition>
    </mc:Choice>
    <mc:Fallback xmlns="">
      <p:transition spd="slow" advTm="139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2.Пальцем по крупам, песку.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03" y="4640188"/>
            <a:ext cx="1572766" cy="157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7"/>
            <a:ext cx="233539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1744491" cy="227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84" y="5079479"/>
            <a:ext cx="14287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99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739">
        <p:dissolve/>
      </p:transition>
    </mc:Choice>
    <mc:Fallback xmlns="">
      <p:transition spd="slow" advTm="1173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3.На воздушном шаре.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22" y="3933056"/>
            <a:ext cx="2874615" cy="214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90093"/>
            <a:ext cx="2554869" cy="19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34" y="655365"/>
            <a:ext cx="25622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62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805">
        <p14:ripple/>
      </p:transition>
    </mc:Choice>
    <mc:Fallback xmlns="">
      <p:transition spd="slow" advTm="108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36816"/>
            <a:ext cx="7125112" cy="4051437"/>
          </a:xfrm>
        </p:spPr>
        <p:txBody>
          <a:bodyPr/>
          <a:lstStyle/>
          <a:p>
            <a:r>
              <a:rPr lang="ru-RU" dirty="0" smtClean="0"/>
              <a:t>4.Ватными палочками.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1504181" cy="21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3494"/>
            <a:ext cx="1474837" cy="21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2778639" cy="20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13176"/>
            <a:ext cx="19685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20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278">
        <p14:honeycomb/>
      </p:transition>
    </mc:Choice>
    <mc:Fallback xmlns="">
      <p:transition spd="slow" advTm="9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5.Зубной щёткой.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36" y="4509120"/>
            <a:ext cx="1428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50759"/>
            <a:ext cx="1977548" cy="147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93216"/>
            <a:ext cx="1517898" cy="199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48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626">
        <p:blinds dir="vert"/>
      </p:transition>
    </mc:Choice>
    <mc:Fallback xmlns="">
      <p:transition spd="slow" advTm="862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9088"/>
            <a:ext cx="7125112" cy="4051437"/>
          </a:xfrm>
        </p:spPr>
        <p:txBody>
          <a:bodyPr/>
          <a:lstStyle/>
          <a:p>
            <a:r>
              <a:rPr lang="ru-RU" dirty="0" smtClean="0"/>
              <a:t>7.Отпечатки ладоней с ступней.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5"/>
            <a:ext cx="218885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275553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90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63">
        <p14:flip dir="r"/>
      </p:transition>
    </mc:Choice>
    <mc:Fallback xmlns="">
      <p:transition spd="slow" advTm="72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11.Пробкой из-под шампанского.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240026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1905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57" y="692696"/>
            <a:ext cx="16573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46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7"/>
    </mc:Choice>
    <mc:Fallback xmlns="">
      <p:transition spd="slow" advTm="8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2.4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2.4|1.6|2.2|1.5|2.2|1.2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7|1.6|2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2.5|1.9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1.8|1.5|1.8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1.7|2.4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|1.5|2.4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.4|2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|1.5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1.3|2"/>
</p:tagLst>
</file>

<file path=ppt/theme/theme1.xml><?xml version="1.0" encoding="utf-8"?>
<a:theme xmlns:a="http://schemas.openxmlformats.org/drawingml/2006/main" name="Spring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527</TotalTime>
  <Words>76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Развитие мелкой моторики через различные виды деятельности.</vt:lpstr>
      <vt:lpstr>Традиционное рисование:</vt:lpstr>
      <vt:lpstr>Нетрадиционные виды рисования: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Лепка. </vt:lpstr>
      <vt:lpstr>Конструирование.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через раз</dc:title>
  <dc:creator>НАСТЯ</dc:creator>
  <cp:lastModifiedBy>НАСТЯ</cp:lastModifiedBy>
  <cp:revision>40</cp:revision>
  <dcterms:created xsi:type="dcterms:W3CDTF">2012-03-26T15:35:45Z</dcterms:created>
  <dcterms:modified xsi:type="dcterms:W3CDTF">2012-08-15T18:24:36Z</dcterms:modified>
</cp:coreProperties>
</file>