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0" r:id="rId3"/>
    <p:sldId id="265" r:id="rId4"/>
    <p:sldId id="266" r:id="rId5"/>
    <p:sldId id="267" r:id="rId6"/>
    <p:sldId id="268" r:id="rId7"/>
    <p:sldId id="270" r:id="rId8"/>
    <p:sldId id="283" r:id="rId9"/>
    <p:sldId id="285" r:id="rId10"/>
    <p:sldId id="286" r:id="rId11"/>
    <p:sldId id="287" r:id="rId12"/>
    <p:sldId id="288" r:id="rId13"/>
    <p:sldId id="28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D05"/>
    <a:srgbClr val="2BF930"/>
    <a:srgbClr val="06D40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2" autoAdjust="0"/>
    <p:restoredTop sz="94660"/>
  </p:normalViewPr>
  <p:slideViewPr>
    <p:cSldViewPr>
      <p:cViewPr varScale="1">
        <p:scale>
          <a:sx n="42" d="100"/>
          <a:sy n="42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prstClr val="black"/>
              <a:schemeClr val="accent4">
                <a:tint val="45000"/>
                <a:satMod val="400000"/>
              </a:schemeClr>
            </a:duotone>
            <a:lum bright="16000" contrast="3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:\Users\Admin\Desktop\ОКСАНА\Дет сад\Дыхательная гимнастика\for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764704"/>
            <a:ext cx="5011902" cy="495342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496" y="1700808"/>
            <a:ext cx="37444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Arno Pro" pitchFamily="18" charset="0"/>
              </a:rPr>
              <a:t>«На лесной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no Pro" pitchFamily="18" charset="0"/>
              </a:rPr>
              <a:t>  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Arno Pro" pitchFamily="18" charset="0"/>
              </a:rPr>
              <a:t>полянке»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  <a:latin typeface="Arno Pro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44016" y="188640"/>
            <a:ext cx="961256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Комплекс дыхательной гимнастики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645024"/>
            <a:ext cx="29855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35D05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Вторая   младшая 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35D05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группа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35D05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5733256"/>
            <a:ext cx="77048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035D0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 /с  № 175 «Полянка», группа 83 «Птенчики»</a:t>
            </a:r>
            <a:endParaRPr lang="ru-RU" sz="2800" b="1" dirty="0">
              <a:ln w="1905"/>
              <a:solidFill>
                <a:srgbClr val="035D0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6218148"/>
            <a:ext cx="77048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035D0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Воспитатель: Любавина О.С.</a:t>
            </a:r>
            <a:endParaRPr lang="ru-RU" sz="2800" b="1" dirty="0">
              <a:ln w="1905"/>
              <a:solidFill>
                <a:srgbClr val="035D0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2208" y="260648"/>
            <a:ext cx="58929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35D05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«Волшебные пузырьки»</a:t>
            </a:r>
            <a:endParaRPr lang="ru-RU" sz="3200" dirty="0" smtClean="0">
              <a:solidFill>
                <a:srgbClr val="035D05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5842" name="Picture 2" descr="C:\Users\Admin\Desktop\ОКСАНА\Дет сад\Дыхательная гимнастика\982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72716"/>
            <a:ext cx="7728860" cy="5796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Users\Admin\Desktop\ОКСАНА\Дет сад\Дыхательная гимнастика\p13_44609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365104"/>
            <a:ext cx="2794810" cy="2071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C:\Users\Admin\Desktop\ОКСАНА\Дет сад\Дыхательная гимнастика\x_8632fe8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052736"/>
            <a:ext cx="2434977" cy="1941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93530" y="260648"/>
            <a:ext cx="49103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35D05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«Одуванчики летят»</a:t>
            </a:r>
            <a:endParaRPr lang="ru-RU" sz="3200" dirty="0" smtClean="0">
              <a:solidFill>
                <a:srgbClr val="035D05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" name="Picture 3" descr="C:\Users\Admin\Desktop\ОКСАНА\Дет сад\Дыхательная гимнастика\48b1996f3571-300x2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836712"/>
            <a:ext cx="4381620" cy="3870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Admin\Desktop\ОКСАНА\Дет сад\Дыхательная гимнастика\af428dandelions-posters.jpg"/>
          <p:cNvPicPr>
            <a:picLocks noChangeAspect="1" noChangeArrowheads="1"/>
          </p:cNvPicPr>
          <p:nvPr/>
        </p:nvPicPr>
        <p:blipFill>
          <a:blip r:embed="rId3" cstate="print"/>
          <a:srcRect t="9558"/>
          <a:stretch>
            <a:fillRect/>
          </a:stretch>
        </p:blipFill>
        <p:spPr bwMode="auto">
          <a:xfrm>
            <a:off x="611560" y="1412776"/>
            <a:ext cx="4326767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7313" y="260648"/>
            <a:ext cx="72827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35D05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«Плывут - плывут  кораблики»</a:t>
            </a:r>
            <a:endParaRPr lang="ru-RU" sz="3200" dirty="0" smtClean="0">
              <a:solidFill>
                <a:srgbClr val="035D05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" name="Picture 5" descr="C:\Users\Admin\Desktop\ОКСАНА\Дет сад\Дыхательная гимнастика\277.jpg"/>
          <p:cNvPicPr>
            <a:picLocks noChangeAspect="1" noChangeArrowheads="1"/>
          </p:cNvPicPr>
          <p:nvPr/>
        </p:nvPicPr>
        <p:blipFill>
          <a:blip r:embed="rId2" cstate="print"/>
          <a:srcRect b="6757"/>
          <a:stretch>
            <a:fillRect/>
          </a:stretch>
        </p:blipFill>
        <p:spPr bwMode="auto">
          <a:xfrm>
            <a:off x="539552" y="908720"/>
            <a:ext cx="8086869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ОКСАНА\Дет сад\Дыхательная гимнастика\0_64a4f_544d35be_X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459276" cy="45365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5229200"/>
            <a:ext cx="76683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Молодцы!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6" y="260648"/>
            <a:ext cx="58288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lang="ru-RU" sz="3200" dirty="0" smtClean="0">
                <a:solidFill>
                  <a:srgbClr val="FFFF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Перекличка животных”</a:t>
            </a:r>
            <a:endParaRPr lang="ru-RU" sz="3200" dirty="0" smtClean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050" name="Picture 2" descr="C:\Users\Admin\Desktop\ОКСАНА\Дет сад\Дыхательная гимнастика\кртинки лесные животные\3203cy320x480.jpg"/>
          <p:cNvPicPr>
            <a:picLocks noChangeAspect="1" noChangeArrowheads="1"/>
          </p:cNvPicPr>
          <p:nvPr/>
        </p:nvPicPr>
        <p:blipFill>
          <a:blip r:embed="rId2" cstate="print"/>
          <a:srcRect t="24013" b="29919"/>
          <a:stretch>
            <a:fillRect/>
          </a:stretch>
        </p:blipFill>
        <p:spPr bwMode="auto">
          <a:xfrm>
            <a:off x="5868144" y="1196752"/>
            <a:ext cx="3021949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Admin\Desktop\ОКСАНА\Дет сад\Дыхательная гимнастика\кртинки лесные животные\48906883_kaban.jpg"/>
          <p:cNvPicPr>
            <a:picLocks noChangeAspect="1" noChangeArrowheads="1"/>
          </p:cNvPicPr>
          <p:nvPr/>
        </p:nvPicPr>
        <p:blipFill>
          <a:blip r:embed="rId3" cstate="print"/>
          <a:srcRect l="6801" r="16520" b="8879"/>
          <a:stretch>
            <a:fillRect/>
          </a:stretch>
        </p:blipFill>
        <p:spPr bwMode="auto">
          <a:xfrm>
            <a:off x="467544" y="3717032"/>
            <a:ext cx="2937064" cy="2383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Admin\Desktop\ОКСАНА\Дет сад\Дыхательная гимнастика\кртинки лесные животные\dait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980728"/>
            <a:ext cx="2016224" cy="2677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Admin\Desktop\ОКСАНА\Дет сад\Дыхательная гимнастика\кртинки лесные животные\fotosbornik_ru_42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789040"/>
            <a:ext cx="278431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Admin\Desktop\ОКСАНА\Дет сад\Дыхательная гимнастика\кртинки лесные животные\i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196752"/>
            <a:ext cx="3219785" cy="2404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Admin\Desktop\ОКСАНА\Дет сад\Дыхательная гимнастика\кртинки лесные животные\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3933056"/>
            <a:ext cx="267640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9752" y="260648"/>
            <a:ext cx="41104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FFFF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“Жучок - летчик”</a:t>
            </a:r>
            <a:endParaRPr lang="ru-RU" sz="3200" dirty="0" smtClean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1506" name="Picture 2" descr="C:\Users\Admin\Desktop\ОКСАНА\Дет сад\Дыхательная гимнастика\кртинки лесные животные\20110401_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052736"/>
            <a:ext cx="5173518" cy="5264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260648"/>
            <a:ext cx="44101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FFFF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“Мышка и мишка”</a:t>
            </a:r>
            <a:endParaRPr lang="ru-RU" sz="3200" dirty="0" smtClean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2530" name="Picture 2" descr="C:\Users\Admin\Desktop\ОКСАНА\Дет сад\Дыхательная гимнастика\кртинки лесные животные\755249.jpg"/>
          <p:cNvPicPr>
            <a:picLocks noChangeAspect="1" noChangeArrowheads="1"/>
          </p:cNvPicPr>
          <p:nvPr/>
        </p:nvPicPr>
        <p:blipFill>
          <a:blip r:embed="rId2" cstate="print"/>
          <a:srcRect l="9366" t="6566" r="6531" b="10087"/>
          <a:stretch>
            <a:fillRect/>
          </a:stretch>
        </p:blipFill>
        <p:spPr bwMode="auto">
          <a:xfrm>
            <a:off x="683568" y="1052736"/>
            <a:ext cx="4242388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3" descr="C:\Users\Admin\Desktop\ОКСАНА\Дет сад\Дыхательная гимнастика\кртинки лесные животные\48bc843b7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564904"/>
            <a:ext cx="4725259" cy="3992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03848" y="260648"/>
            <a:ext cx="2481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FFFF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“Ветерок”</a:t>
            </a:r>
            <a:endParaRPr lang="ru-RU" sz="3200" dirty="0" smtClean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" name="Picture 6" descr="C:\Users\Admin\Desktop\ОКСАНА\Дет сад\Дыхательная гимнастика\19592-128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6768752" cy="4230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C:\Users\Admin\Desktop\ОКСАНА\Дет сад\Дыхательная гимнастика\3851604_larg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7174" y="4136698"/>
            <a:ext cx="4006826" cy="2721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3438" y="260648"/>
            <a:ext cx="5062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FFFF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“Заботливая пчелка”</a:t>
            </a:r>
            <a:endParaRPr lang="ru-RU" sz="3200" dirty="0" smtClean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4578" name="Picture 2" descr="C:\Users\Admin\Desktop\ОКСАНА\Дет сад\Дыхательная гимнастика\кртинки лесные животные\0_43994_f6472f69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03043"/>
            <a:ext cx="7715182" cy="5324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65491" y="260648"/>
            <a:ext cx="41585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FFFF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«Бабочка, лети!»</a:t>
            </a:r>
            <a:endParaRPr lang="ru-RU" sz="3200" dirty="0" smtClean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050" name="Picture 2" descr="C:\Users\Admin\Desktop\ОКСАНА\Дет сад\Дыхательная гимнастика\0_fdcc_c5b68687_L.jpg"/>
          <p:cNvPicPr>
            <a:picLocks noChangeAspect="1" noChangeArrowheads="1"/>
          </p:cNvPicPr>
          <p:nvPr/>
        </p:nvPicPr>
        <p:blipFill>
          <a:blip r:embed="rId2" cstate="print"/>
          <a:srcRect b="7088"/>
          <a:stretch>
            <a:fillRect/>
          </a:stretch>
        </p:blipFill>
        <p:spPr bwMode="auto">
          <a:xfrm>
            <a:off x="1043608" y="908720"/>
            <a:ext cx="7209449" cy="553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42736" y="260648"/>
            <a:ext cx="36118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35D05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«Буль-бульки»</a:t>
            </a:r>
            <a:endParaRPr lang="ru-RU" sz="3200" dirty="0" smtClean="0">
              <a:solidFill>
                <a:srgbClr val="035D05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2770" name="Picture 2" descr="C:\Users\Admin\Desktop\ОКСАНА\Дет сад\Дыхательная гимнастика\6899549-bubbles-in-glass-of-water-on-a-blue-background.jpg"/>
          <p:cNvPicPr>
            <a:picLocks noChangeAspect="1" noChangeArrowheads="1"/>
          </p:cNvPicPr>
          <p:nvPr/>
        </p:nvPicPr>
        <p:blipFill>
          <a:blip r:embed="rId2" cstate="print"/>
          <a:srcRect l="19071"/>
          <a:stretch>
            <a:fillRect/>
          </a:stretch>
        </p:blipFill>
        <p:spPr bwMode="auto">
          <a:xfrm>
            <a:off x="1331640" y="836712"/>
            <a:ext cx="6912768" cy="5701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3114" y="260648"/>
            <a:ext cx="53511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35D05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«Лесные музыканты»</a:t>
            </a:r>
            <a:endParaRPr lang="ru-RU" sz="3200" dirty="0" smtClean="0">
              <a:solidFill>
                <a:srgbClr val="035D05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4820" name="Picture 4" descr="C:\Users\Admin\Desktop\ОКСАНА\Дет сад\Дыхательная гимнастика\Forest-orchestra1.jpg"/>
          <p:cNvPicPr>
            <a:picLocks noChangeAspect="1" noChangeArrowheads="1"/>
          </p:cNvPicPr>
          <p:nvPr/>
        </p:nvPicPr>
        <p:blipFill>
          <a:blip r:embed="rId2" cstate="print"/>
          <a:srcRect l="5201" t="7813" r="6601" b="19626"/>
          <a:stretch>
            <a:fillRect/>
          </a:stretch>
        </p:blipFill>
        <p:spPr bwMode="auto">
          <a:xfrm>
            <a:off x="611560" y="980728"/>
            <a:ext cx="7920880" cy="5406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</TotalTime>
  <Words>79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101</cp:revision>
  <dcterms:created xsi:type="dcterms:W3CDTF">2012-03-24T10:01:20Z</dcterms:created>
  <dcterms:modified xsi:type="dcterms:W3CDTF">2012-08-04T19:35:06Z</dcterms:modified>
</cp:coreProperties>
</file>