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8378-0CB5-4AE2-939C-66EC0A5E03A3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CB8E-DA8F-447C-9EEC-A6752DAD4C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8378-0CB5-4AE2-939C-66EC0A5E03A3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CB8E-DA8F-447C-9EEC-A6752DAD4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8378-0CB5-4AE2-939C-66EC0A5E03A3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CB8E-DA8F-447C-9EEC-A6752DAD4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8378-0CB5-4AE2-939C-66EC0A5E03A3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CB8E-DA8F-447C-9EEC-A6752DAD4C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8378-0CB5-4AE2-939C-66EC0A5E03A3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CB8E-DA8F-447C-9EEC-A6752DAD4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8378-0CB5-4AE2-939C-66EC0A5E03A3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CB8E-DA8F-447C-9EEC-A6752DAD4C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8378-0CB5-4AE2-939C-66EC0A5E03A3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CB8E-DA8F-447C-9EEC-A6752DAD4CC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8378-0CB5-4AE2-939C-66EC0A5E03A3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CB8E-DA8F-447C-9EEC-A6752DAD4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8378-0CB5-4AE2-939C-66EC0A5E03A3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CB8E-DA8F-447C-9EEC-A6752DAD4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8378-0CB5-4AE2-939C-66EC0A5E03A3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CB8E-DA8F-447C-9EEC-A6752DAD4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8378-0CB5-4AE2-939C-66EC0A5E03A3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CB8E-DA8F-447C-9EEC-A6752DAD4C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E08378-0CB5-4AE2-939C-66EC0A5E03A3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09CB8E-DA8F-447C-9EEC-A6752DAD4C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9900592" y="1974897"/>
            <a:ext cx="10405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4600" i="1" dirty="0"/>
              <a:t>дети четвертого года жизни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9558"/>
            <a:ext cx="4464114" cy="346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14394" y="374090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высокая интенсивность физического и психического развития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68760"/>
            <a:ext cx="2520280" cy="186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12287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984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111" y="116632"/>
            <a:ext cx="8911237" cy="1440160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/>
              <a:t>дети четвертого года жизни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83968" y="1628800"/>
            <a:ext cx="4586034" cy="115212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</a:rPr>
              <a:t> ярко выражена потребность в общении  со </a:t>
            </a:r>
            <a:r>
              <a:rPr lang="ru-RU" sz="2800" dirty="0" smtClean="0">
                <a:solidFill>
                  <a:schemeClr val="tx1"/>
                </a:solidFill>
              </a:rPr>
              <a:t>взрослыми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8853">
            <a:off x="5453104" y="3718802"/>
            <a:ext cx="3356332" cy="246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3254">
            <a:off x="313977" y="1520232"/>
            <a:ext cx="3842981" cy="25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3036" y="4947745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 сверстниками</a:t>
            </a:r>
            <a:endParaRPr lang="ru-RU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663" y="5228723"/>
            <a:ext cx="1680322" cy="1448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1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188640"/>
            <a:ext cx="8475714" cy="1248568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/>
              <a:t>дети четвертого года жизни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88640"/>
            <a:ext cx="8403708" cy="154793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834" y="1870370"/>
            <a:ext cx="2110908" cy="1627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5830">
            <a:off x="953019" y="3883546"/>
            <a:ext cx="2775516" cy="21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9909">
            <a:off x="5163454" y="4072950"/>
            <a:ext cx="3384376" cy="233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5389">
            <a:off x="6357189" y="1532714"/>
            <a:ext cx="2461629" cy="201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5" y="1736574"/>
            <a:ext cx="2673171" cy="188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192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1" cy="1412776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/>
              <a:t>дети четвертого года жизни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188624" y="3684304"/>
            <a:ext cx="82352" cy="1048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2771800" cy="223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847481"/>
            <a:ext cx="2448272" cy="20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12776"/>
            <a:ext cx="2267744" cy="215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4374"/>
            <a:ext cx="2981196" cy="232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49080"/>
            <a:ext cx="2244824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1" y="2136653"/>
            <a:ext cx="4104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интерес ребенка к миру взрослых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6020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1"/>
            <a:ext cx="7550224" cy="134076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Цвет. Форма. Величина</a:t>
            </a: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1303648"/>
            <a:ext cx="3401863" cy="278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03648"/>
            <a:ext cx="3312368" cy="281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57989"/>
            <a:ext cx="3600400" cy="222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88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0"/>
            <a:ext cx="7982272" cy="11967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Обобщающие понятия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flipV="1">
            <a:off x="11556776" y="3750702"/>
            <a:ext cx="45719" cy="264526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" y="1196752"/>
            <a:ext cx="3247628" cy="244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09389"/>
            <a:ext cx="3275856" cy="265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98" y="4524471"/>
            <a:ext cx="3567460" cy="237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699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37916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дети четвертого года жизни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flipH="1">
            <a:off x="323525" y="1556793"/>
            <a:ext cx="2952330" cy="3174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Ребенка отличает высокая речевая активность</a:t>
            </a:r>
            <a:endParaRPr lang="ru-RU" sz="32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95" y="4653559"/>
            <a:ext cx="2824708" cy="20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31272"/>
            <a:ext cx="2448272" cy="193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ьная выноска 3"/>
          <p:cNvSpPr/>
          <p:nvPr/>
        </p:nvSpPr>
        <p:spPr>
          <a:xfrm rot="1374744">
            <a:off x="3885246" y="801205"/>
            <a:ext cx="2785912" cy="3695092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Экс-ка-</a:t>
            </a:r>
            <a:r>
              <a:rPr lang="ru-RU" dirty="0" err="1" smtClean="0"/>
              <a:t>ва</a:t>
            </a:r>
            <a:r>
              <a:rPr lang="ru-RU" dirty="0" smtClean="0"/>
              <a:t>-тор ми-ли-</a:t>
            </a:r>
            <a:r>
              <a:rPr lang="ru-RU" dirty="0" err="1" smtClean="0"/>
              <a:t>ци</a:t>
            </a:r>
            <a:r>
              <a:rPr lang="ru-RU" dirty="0" smtClean="0"/>
              <a:t>-о-</a:t>
            </a:r>
            <a:r>
              <a:rPr lang="ru-RU" dirty="0" err="1" smtClean="0"/>
              <a:t>нер</a:t>
            </a:r>
            <a:endParaRPr lang="ru-RU" dirty="0" smtClean="0"/>
          </a:p>
          <a:p>
            <a:pPr algn="ctr"/>
            <a:r>
              <a:rPr lang="ru-RU" dirty="0" err="1" smtClean="0"/>
              <a:t>Фо</a:t>
            </a:r>
            <a:r>
              <a:rPr lang="ru-RU" dirty="0" smtClean="0"/>
              <a:t>-то-ап-па-</a:t>
            </a:r>
            <a:r>
              <a:rPr lang="ru-RU" dirty="0" err="1" smtClean="0"/>
              <a:t>рат</a:t>
            </a:r>
            <a:endParaRPr lang="ru-RU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3378200"/>
            <a:ext cx="8572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38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136903" cy="108012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Потешки</a:t>
            </a:r>
            <a:r>
              <a:rPr lang="ru-RU" dirty="0"/>
              <a:t>. Песни. Стихи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162" y="4149080"/>
            <a:ext cx="2688367" cy="210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216024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529" y="1487636"/>
            <a:ext cx="2225402" cy="237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080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Он жизнерадостен и активен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869160"/>
            <a:ext cx="8892480" cy="1654041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sz="6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А сердце и ум открыты для добрых дел и поступков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84784"/>
            <a:ext cx="2241401" cy="208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15182"/>
            <a:ext cx="2448272" cy="186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286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70" y="2636912"/>
            <a:ext cx="2246962" cy="192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25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263</TotalTime>
  <Words>76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дети четвертого года жизни</vt:lpstr>
      <vt:lpstr>дети четвертого года жизни</vt:lpstr>
      <vt:lpstr>дети четвертого года жизни</vt:lpstr>
      <vt:lpstr>дети четвертого года жизни</vt:lpstr>
      <vt:lpstr>Цвет. Форма. Величина</vt:lpstr>
      <vt:lpstr>Обобщающие понятия</vt:lpstr>
      <vt:lpstr>дети четвертого года жизни</vt:lpstr>
      <vt:lpstr>Потешки. Песни. Стихи </vt:lpstr>
      <vt:lpstr>Он жизнерадостен и активен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четвертого года жизни</dc:title>
  <dc:creator>Екатерина</dc:creator>
  <cp:lastModifiedBy>Екатерина</cp:lastModifiedBy>
  <cp:revision>20</cp:revision>
  <dcterms:created xsi:type="dcterms:W3CDTF">2013-09-29T12:50:49Z</dcterms:created>
  <dcterms:modified xsi:type="dcterms:W3CDTF">2013-10-08T14:12:39Z</dcterms:modified>
</cp:coreProperties>
</file>