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85" autoAdjust="0"/>
    <p:restoredTop sz="94660"/>
  </p:normalViewPr>
  <p:slideViewPr>
    <p:cSldViewPr>
      <p:cViewPr varScale="1">
        <p:scale>
          <a:sx n="55" d="100"/>
          <a:sy n="55" d="100"/>
        </p:scale>
        <p:origin x="-189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zvitierebenka.com/2011/03/blog-post_18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704" y="2987824"/>
            <a:ext cx="55079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Monotype Corsiva" pitchFamily="66" charset="0"/>
              </a:rPr>
              <a:t>«Умники и умницы»</a:t>
            </a:r>
            <a:endParaRPr lang="ru-RU" sz="4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8840" y="3995936"/>
            <a:ext cx="33153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Развивающие игры 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для детей 4-5 лет</a:t>
            </a:r>
            <a:endParaRPr lang="ru-RU" sz="2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C:\Users\Admin\Desktop\ОКСАНА\Дет сад\подготовка к учебному году 2012-2013\знаки определители уголков\1314948597_1758227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064" y="65201"/>
            <a:ext cx="2294720" cy="3023285"/>
          </a:xfrm>
          <a:prstGeom prst="rect">
            <a:avLst/>
          </a:prstGeom>
          <a:noFill/>
        </p:spPr>
      </p:pic>
      <p:pic>
        <p:nvPicPr>
          <p:cNvPr id="1028" name="Picture 4" descr="C:\Users\Admin\Desktop\ОКСАНА\Дет сад\подготовка к учебному году 2012-2013\птенчики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880" y="5004048"/>
            <a:ext cx="2462189" cy="30243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28800" y="810039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Д/с № 175 </a:t>
            </a:r>
          </a:p>
          <a:p>
            <a:pPr algn="ctr"/>
            <a:r>
              <a:rPr lang="ru-RU" dirty="0" smtClean="0"/>
              <a:t>Любавина Оксана Сергеевна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2656" y="251520"/>
            <a:ext cx="45365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Развиваем  логическое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мышление</a:t>
            </a:r>
          </a:p>
          <a:p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ОКСАНА\Дет сад\психолог подработка\4-5 умники и умницы\Найди-для-всех-свою-пар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76200"/>
            <a:ext cx="5981700" cy="899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Desktop\ОКСАНА\Дет сад\психолог подработка\4-5 умники и умницы\Проведи-лини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75" y="0"/>
            <a:ext cx="5295449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6" y="899592"/>
            <a:ext cx="604867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Необходимо добавить недостающий предмет.</a:t>
            </a:r>
            <a:endParaRPr lang="ru-RU" dirty="0" smtClean="0"/>
          </a:p>
          <a:p>
            <a:r>
              <a:rPr lang="ru-RU" dirty="0" smtClean="0"/>
              <a:t>Добавь недостающий предмет. Что необходимо добавить?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Распечатайте карточки. Всего 9 карточек и дополнительно картинки, которые надо приклеить на плотную бумагу и аккуратно вырезать.</a:t>
            </a:r>
            <a:br>
              <a:rPr lang="ru-RU" dirty="0" smtClean="0"/>
            </a:br>
            <a:r>
              <a:rPr lang="ru-RU" dirty="0" smtClean="0"/>
              <a:t>Ребенок должен к карточкам подобрать недостающую картинку.</a:t>
            </a:r>
            <a:br>
              <a:rPr lang="ru-RU" dirty="0" smtClean="0"/>
            </a:br>
            <a:r>
              <a:rPr lang="ru-RU" dirty="0" smtClean="0"/>
              <a:t>Развиваем логическое мышление у ребенка.</a:t>
            </a:r>
            <a:br>
              <a:rPr lang="ru-RU" dirty="0" smtClean="0"/>
            </a:br>
            <a:r>
              <a:rPr lang="ru-RU" dirty="0" smtClean="0"/>
              <a:t>Разберем к примеру одну карточку:</a:t>
            </a:r>
            <a:br>
              <a:rPr lang="ru-RU" dirty="0" smtClean="0"/>
            </a:br>
            <a:r>
              <a:rPr lang="ru-RU" dirty="0" smtClean="0"/>
              <a:t>На карточке мы видим три картинки. Капуста, на против капусты изображена коза. Ниже отсутствует картинка и на против изображена морковь. Т.е. можно предположить , что если коза и капуста, это значит коза любит кушать капусту (или она ест капусту). Морковь соответственно любит кушать кролик. Поэтому ребенок выбирает изображение кролика и кладет на пустое место в карточке. И т.д.</a:t>
            </a:r>
            <a:br>
              <a:rPr lang="ru-RU" dirty="0" smtClean="0"/>
            </a:br>
            <a:r>
              <a:rPr lang="ru-RU" dirty="0" smtClean="0"/>
              <a:t>Спрашивайте вашего ребенка, задавайте ему вопросы.</a:t>
            </a:r>
            <a:br>
              <a:rPr lang="ru-RU" dirty="0" smtClean="0"/>
            </a:br>
            <a:r>
              <a:rPr lang="ru-RU" dirty="0" smtClean="0"/>
              <a:t>Почему он так считает?</a:t>
            </a:r>
            <a:br>
              <a:rPr lang="ru-RU" dirty="0" smtClean="0"/>
            </a:br>
            <a:r>
              <a:rPr lang="ru-RU" dirty="0" smtClean="0"/>
              <a:t>А кто (или что) ещё мог (могло) быть здесь изображен (изображено)?</a:t>
            </a:r>
            <a:br>
              <a:rPr lang="ru-RU" dirty="0" smtClean="0"/>
            </a:br>
            <a:r>
              <a:rPr lang="ru-RU" dirty="0" smtClean="0"/>
              <a:t>Развивайте в ребенке логическое </a:t>
            </a:r>
            <a:r>
              <a:rPr lang="ru-RU" dirty="0" err="1" smtClean="0"/>
              <a:t>мышление,размышляйте</a:t>
            </a:r>
            <a:r>
              <a:rPr lang="ru-RU" dirty="0" smtClean="0"/>
              <a:t> вместе. Продолжайте тему, к примеру, а что любит есть медведь, или кто любит есть орешки и т.д.</a:t>
            </a:r>
            <a:br>
              <a:rPr lang="ru-RU" dirty="0" smtClean="0"/>
            </a:br>
            <a:r>
              <a:rPr lang="ru-RU" dirty="0" smtClean="0"/>
              <a:t>Карточки для развития логического мышления у вашего ребенка.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ОКСАНА\Дет сад\психолог подработка\4-5 умники и умницы\Губная-пом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004887"/>
            <a:ext cx="6781800" cy="713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ОКСАНА\Дет сад\психолог подработка\4-5 умники и умницы\Дополнительные-Карти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009650"/>
            <a:ext cx="6762750" cy="712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dmin\Desktop\ОКСАНА\Дет сад\психолог подработка\4-5 умники и умницы\Зая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004887"/>
            <a:ext cx="6781800" cy="713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dmin\Desktop\ОКСАНА\Дет сад\психолог подработка\4-5 умники и умницы\Кольц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004887"/>
            <a:ext cx="6781800" cy="713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dmin\Desktop\ОКСАНА\Дет сад\психолог подработка\4-5 умники и умницы\лам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004887"/>
            <a:ext cx="6781800" cy="713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\Desktop\ОКСАНА\Дет сад\психолог подработка\4-5 умники и умницы\Оре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004887"/>
            <a:ext cx="6781800" cy="713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\Desktop\ОКСАНА\Дет сад\психолог подработка\4-5 умники и умницы\Плать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004887"/>
            <a:ext cx="6781800" cy="713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2656" y="488450"/>
            <a:ext cx="6237312" cy="79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Arial" pitchFamily="34" charset="0"/>
                <a:cs typeface="Arial" pitchFamily="34" charset="0"/>
              </a:rPr>
              <a:t>Ребенок в возрасте от 4 до 5 лет должен уметь: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1. Ребенок должен уметь находить отличия и сходства между двумя картинками (или между двумя игрушками).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 Ребенок должен уметь складывать по образцу постройки из конструктора.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3. Ребенок должен уметь складывать разрезанную картинку из 2-4 частей.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4. Ребенок должен уметь не отвлекаясь, в течение 5 минут выполнять задание.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5. Ребенок должен уметь складывать пирамидку (чашечки, вкладывая их друг в друга) без посторонней помощи.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6. Ребенок должен уметь вкладывать в отверстия недостающие фрагменты картинок.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7. Ребенок должен уметь называть обобщающим словом группу предметов (корова, лошадь, коза-домашние животные; зима, лето, весна- времена года). Находить лишний предмет в каждой группе. Находить пару каждому предмету.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8. Ребенок должен уметь отвечать на такие вопросы как: Можно ли летом кататься на санках? Почему? Зачем зимой одевают теплые куртки? Для чего нужны окна и двери в доме? И т.д.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9. Ребенок должен уметь подбирать противоположные слова:  стакан полный - стакан пустой, дерево высокое – дерево низкое, идти медленно – идти быстро, пояс узкий – пояс широкий, ребенок голодный - ребенок сытый, чай холодный – чай горячий и т.д.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10. Ребенок должен уметь запоминать пары слов, после прочтения взрослым: стакан-вода, девочка-мальчик, собака-кошка и т.д.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11. Ребенок должен уметь видеть на картинке неправильно изображенные предметы, объяснять, что не так и почему.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\Desktop\ОКСАНА\Дет сад\психолог подработка\4-5 умники и умницы\Рыб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004887"/>
            <a:ext cx="6781800" cy="713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dmin\Desktop\ОКСАНА\Дет сад\психолог подработка\4-5 умники и умницы\Ча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004887"/>
            <a:ext cx="6781800" cy="713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dmin\Desktop\ОКСАНА\Дет сад\психолог подработка\4-5 умники и умницы\Соб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004887"/>
            <a:ext cx="6781800" cy="713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80" y="467544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Логическая детская головоломка. Найди тень от картинки и проведи линию. Головоломка - найди правильную тень от картинки.</a:t>
            </a:r>
            <a:br>
              <a:rPr lang="ru-RU" dirty="0" smtClean="0"/>
            </a:br>
            <a:r>
              <a:rPr lang="ru-RU" dirty="0" smtClean="0"/>
              <a:t>Цель занятий с картинками -развитие </a:t>
            </a:r>
            <a:r>
              <a:rPr lang="ru-RU" dirty="0" err="1" smtClean="0"/>
              <a:t>наблюдательности.Можно</a:t>
            </a:r>
            <a:r>
              <a:rPr lang="ru-RU" dirty="0" smtClean="0"/>
              <a:t> играть как с группой детей, так и с одним ребенком.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lh3.googleusercontent.com/-16C964ODsQo/TWqBUs4SPTI/AAAAAAAAGhk/0A82nx0hsyg/s1600/%25D0%25BD%25D0%25B0%25D0%25B9%25D0%25B4%25D0%25B8-%25D0%25B7%25D0%25B0%25D0%25BF%25D0%25BB%25D0%25B0%25D1%2582%25D0%25BA%25D1%2583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Admin\Desktop\ОКСАНА\Дет сад\психолог подработка\4-5 умники и умницы\Найди-тень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80975"/>
            <a:ext cx="6172200" cy="878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lh5.googleusercontent.com/-6u4twUGj-Vo/TYNz5qbjuRI/AAAAAAAAGt4/1jJ8Uz9_R_c/s1600/%25D0%2597%25D0%25B0%25D1%258F%25D1%25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lh5.googleusercontent.com/-6u4twUGj-Vo/TYNz5qbjuRI/AAAAAAAAGt4/1jJ8Uz9_R_c/s1600/%25D0%2597%25D0%25B0%25D1%258F%25D1%25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lh5.googleusercontent.com/-6u4twUGj-Vo/TYNz5qbjuRI/AAAAAAAAGt4/1jJ8Uz9_R_c/s200/%25D0%2597%25D0%25B0%25D1%258F%25D1%25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Admin\Desktop\ОКСАНА\Дет сад\психолог подработка\4-5 умники и умницы\Найди-тень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80975"/>
            <a:ext cx="6172200" cy="878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ОКСАНА\Дет сад\психолог подработка\4-5 умники и умницы\Найти-тень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80975"/>
            <a:ext cx="6172200" cy="878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ОКСАНА\Дет сад\психолог подработка\4-5 умники и умницы\Найти-тень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80975"/>
            <a:ext cx="6172200" cy="878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esktop\ОКСАНА\Дет сад\психолог подработка\4-5 умники и умницы\Найти-тень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80975"/>
            <a:ext cx="6172200" cy="878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6" y="323528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Развивающие карточки из серии "Найди Пару". Замечательные развивающие картинки.</a:t>
            </a:r>
            <a:endParaRPr lang="ru-RU" dirty="0"/>
          </a:p>
        </p:txBody>
      </p:sp>
      <p:pic>
        <p:nvPicPr>
          <p:cNvPr id="23554" name="Picture 2" descr="C:\Users\Admin\Desktop\ОКСАНА\Дет сад\психолог подработка\4-5 умники и умницы\Найди-для-всех-пар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883589"/>
            <a:ext cx="5678388" cy="8079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76</Words>
  <Application>Microsoft Office PowerPoint</Application>
  <PresentationFormat>Экран (4:3)</PresentationFormat>
  <Paragraphs>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Admin</cp:lastModifiedBy>
  <cp:revision>19</cp:revision>
  <dcterms:created xsi:type="dcterms:W3CDTF">2012-08-01T12:53:05Z</dcterms:created>
  <dcterms:modified xsi:type="dcterms:W3CDTF">2012-08-04T19:55:44Z</dcterms:modified>
</cp:coreProperties>
</file>