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2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1980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www.razvitierebenka.com/2010/05/blog-post_24.html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azvitierebenka.com/2010/08/blog-post_16.html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64704" y="2987824"/>
            <a:ext cx="550797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1" cap="none" spc="100" dirty="0" smtClean="0">
                <a:ln w="18000">
                  <a:solidFill>
                    <a:schemeClr val="accent1">
                      <a:satMod val="200000"/>
                      <a:tint val="72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25000" dist="20000" dir="16020000" algn="tl">
                    <a:schemeClr val="accent1">
                      <a:satMod val="200000"/>
                      <a:shade val="1000"/>
                      <a:alpha val="60000"/>
                    </a:schemeClr>
                  </a:outerShdw>
                </a:effectLst>
                <a:latin typeface="Monotype Corsiva" pitchFamily="66" charset="0"/>
              </a:rPr>
              <a:t>«Умники и умницы»</a:t>
            </a:r>
            <a:endParaRPr lang="ru-RU" sz="4800" b="1" cap="none" spc="100" dirty="0">
              <a:ln w="18000">
                <a:solidFill>
                  <a:schemeClr val="accent1">
                    <a:satMod val="200000"/>
                    <a:tint val="72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25000" dist="20000" dir="16020000" algn="tl">
                  <a:schemeClr val="accent1">
                    <a:satMod val="200000"/>
                    <a:shade val="1000"/>
                    <a:alpha val="60000"/>
                  </a:scheme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88840" y="3995936"/>
            <a:ext cx="3315331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Развивающие игры </a:t>
            </a:r>
          </a:p>
          <a:p>
            <a:pPr algn="ctr"/>
            <a:r>
              <a:rPr lang="ru-RU" sz="28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</a:rPr>
              <a:t>для детей 5-7 лет</a:t>
            </a:r>
            <a:endParaRPr lang="ru-RU" sz="2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</a:endParaRPr>
          </a:p>
        </p:txBody>
      </p:sp>
      <p:pic>
        <p:nvPicPr>
          <p:cNvPr id="1026" name="Picture 2" descr="C:\Users\Admin\Desktop\ОКСАНА\Дет сад\подготовка к учебному году 2012-2013\знаки определители уголков\1314948597_1758227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5064" y="65201"/>
            <a:ext cx="2294720" cy="3023285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628800" y="8100392"/>
            <a:ext cx="3672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Д/с № 175 </a:t>
            </a:r>
          </a:p>
          <a:p>
            <a:pPr algn="ctr"/>
            <a:r>
              <a:rPr lang="ru-RU" dirty="0" smtClean="0"/>
              <a:t>Любавина Оксана Сергеевна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32656" y="251520"/>
            <a:ext cx="453650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Развиваем  логическое </a:t>
            </a:r>
            <a:r>
              <a:rPr lang="ru-RU" b="1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мышление</a:t>
            </a:r>
          </a:p>
          <a:p>
            <a:endParaRPr lang="ru-RU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2" name="Picture 2" descr="C:\Users\Admin\Desktop\ОКСАНА\Дет сад\раскраска\мультфильмы\leopold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84784" y="5004048"/>
            <a:ext cx="3774313" cy="29203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Admin\Desktop\ОКСАНА\Дет сад\психолог подработка\5-7 умники и умницы\child-development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5715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Admin\Desktop\ОКСАНА\Дет сад\психолог подработка\5-7 умники и умницы\child-development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5715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Admin\Desktop\ОКСАНА\Дет сад\психолог подработка\5-7 умники и умницы\child-development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5715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dmin\Desktop\ОКСАНА\Дет сад\психолог подработка\5-7 умники и умницы\child-development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5715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Admin\Desktop\ОКСАНА\Дет сад\психолог подработка\5-7 умники и умницы\child-development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" y="285750"/>
            <a:ext cx="5715000" cy="8572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76672" y="395536"/>
            <a:ext cx="54726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Прочитай зашифрованное послание</a:t>
            </a:r>
            <a:endParaRPr lang="ru-RU" dirty="0" smtClean="0"/>
          </a:p>
        </p:txBody>
      </p:sp>
      <p:pic>
        <p:nvPicPr>
          <p:cNvPr id="13314" name="Picture 2" descr="C:\Users\Admin\Desktop\ОКСАНА\Дет сад\психолог подработка\5-7 умники и умницы\Найти-зашифрованное-предложени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80" y="788765"/>
            <a:ext cx="5906780" cy="83552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Admin\Desktop\ОКСАНА\Дет сад\психолог подработка\5-7 умники и умницы\Отгадай-загадку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656" y="192171"/>
            <a:ext cx="6192688" cy="87596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Admin\Desktop\ОКСАНА\Дет сад\психолог подработка\5-7 умники и умницы\Отгадай-что-это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6799" y="90315"/>
            <a:ext cx="6400553" cy="905368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dmin\Desktop\ОКСАНА\Дет сад\психолог подработка\5-7 умники и умницы\_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74" y="0"/>
            <a:ext cx="646885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908719" y="1285181"/>
            <a:ext cx="5400601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rgbClr val="272727"/>
                </a:solidFill>
                <a:effectLst/>
                <a:latin typeface="Arial" pitchFamily="34" charset="0"/>
                <a:cs typeface="Arial" pitchFamily="34" charset="0"/>
              </a:rPr>
              <a:t>Ребенок в возрасте от 5 до 7 лет должен уметь: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1. Ребенок должен уметь выполнять задания в которых необходимо выявить закономерность и продолжить ряд из предложенных предметов.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2. Ребенок должен находить лишний предмет из 4-5 предложенных предметов.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Ребенок должен уметь составлять рассказ по предложенным картинкам, уметь заканчивать рассказ (придумать конец).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4. Ребенок должен уметь разделять предложенные предметы на две группы и находить для каждой группы общий признак.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\Desktop\ОКСАНА\Дет сад\психолог подработка\5-7 умники и умницы\Продолжи-ряд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74" y="0"/>
            <a:ext cx="646885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ОКСАНА\Дет сад\психолог подработка\5-7 умники и умницы\Продолжи-ряд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74" y="0"/>
            <a:ext cx="646885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Admin\Desktop\ОКСАНА\Дет сад\психолог подработка\5-7 умники и умницы\Продолжи-ряд-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74" y="0"/>
            <a:ext cx="646885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dmin\Desktop\ОКСАНА\Дет сад\психолог подработка\5-7 умники и умницы\Продолжи-ряд-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74" y="0"/>
            <a:ext cx="646885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ОКСАНА\Дет сад\психолог подработка\5-7 умники и умницы\Продолжи-ряд-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574" y="0"/>
            <a:ext cx="6468852" cy="914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64704" y="611560"/>
            <a:ext cx="54006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hlinkClick r:id="rId2"/>
              </a:rPr>
              <a:t>Найди чья здесь тень</a:t>
            </a:r>
            <a:endParaRPr lang="ru-RU" dirty="0" smtClean="0"/>
          </a:p>
          <a:p>
            <a:r>
              <a:rPr lang="ru-RU" dirty="0" smtClean="0"/>
              <a:t>Логическая детская головоломка. Найди тень от картинки и проведи линию. Головоломка - найди правильную тень от картинки.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Цель занятий с картинками -развитие </a:t>
            </a:r>
            <a:r>
              <a:rPr lang="ru-RU" dirty="0" err="1" smtClean="0"/>
              <a:t>наблюдательности.Можно</a:t>
            </a:r>
            <a:r>
              <a:rPr lang="ru-RU" dirty="0" smtClean="0"/>
              <a:t> играть как с группой детей, так и с одним ребенком.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58</Words>
  <Application>Microsoft Office PowerPoint</Application>
  <PresentationFormat>Экран (4:3)</PresentationFormat>
  <Paragraphs>11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Asus</dc:creator>
  <cp:lastModifiedBy>Admin</cp:lastModifiedBy>
  <cp:revision>14</cp:revision>
  <dcterms:created xsi:type="dcterms:W3CDTF">2012-08-01T12:53:05Z</dcterms:created>
  <dcterms:modified xsi:type="dcterms:W3CDTF">2012-08-04T19:57:59Z</dcterms:modified>
</cp:coreProperties>
</file>