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75" r:id="rId3"/>
    <p:sldId id="27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25000">
              <a:srgbClr val="21D6E0">
                <a:alpha val="53000"/>
              </a:srgbClr>
            </a:gs>
            <a:gs pos="75000">
              <a:srgbClr val="0087E6">
                <a:alpha val="91000"/>
              </a:srgbClr>
            </a:gs>
            <a:gs pos="100000">
              <a:srgbClr val="005CBF">
                <a:alpha val="6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188640"/>
            <a:ext cx="8424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:\Сладкий стол с региональным компонентом\ФОТО Сладкий стол Русские традиции\P1020732.JPG"/>
          <p:cNvPicPr>
            <a:picLocks noChangeAspect="1" noChangeArrowheads="1"/>
          </p:cNvPicPr>
          <p:nvPr/>
        </p:nvPicPr>
        <p:blipFill>
          <a:blip r:embed="rId2" cstate="print"/>
          <a:srcRect t="14254" b="2979"/>
          <a:stretch>
            <a:fillRect/>
          </a:stretch>
        </p:blipFill>
        <p:spPr bwMode="auto">
          <a:xfrm>
            <a:off x="1907704" y="1412776"/>
            <a:ext cx="591608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мини-музея в группе </a:t>
            </a:r>
          </a:p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(сотворчество с родителями, бабушками, дедушками)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H:\Сладкий стол с региональным компонентом\ФОТО Сладкий стол Русские традиции\P1020739.JPG"/>
          <p:cNvPicPr>
            <a:picLocks noChangeAspect="1" noChangeArrowheads="1"/>
          </p:cNvPicPr>
          <p:nvPr/>
        </p:nvPicPr>
        <p:blipFill>
          <a:blip r:embed="rId3" cstate="print"/>
          <a:srcRect t="4396" r="8792" b="7678"/>
          <a:stretch>
            <a:fillRect/>
          </a:stretch>
        </p:blipFill>
        <p:spPr bwMode="auto">
          <a:xfrm>
            <a:off x="0" y="4516892"/>
            <a:ext cx="3275856" cy="236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:\Сладкий стол с региональным компонентом\ФОТО Сладкий стол Русские традиции\P1020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8170" y="4581128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H:\Сладкий стол с региональным компонентом\ФОТО Сладкий стол Русские традиции\P1020740.JPG"/>
          <p:cNvPicPr>
            <a:picLocks noChangeAspect="1" noChangeArrowheads="1"/>
          </p:cNvPicPr>
          <p:nvPr/>
        </p:nvPicPr>
        <p:blipFill>
          <a:blip r:embed="rId5" cstate="print"/>
          <a:srcRect b="5122"/>
          <a:stretch>
            <a:fillRect/>
          </a:stretch>
        </p:blipFill>
        <p:spPr bwMode="auto">
          <a:xfrm>
            <a:off x="3120347" y="4622664"/>
            <a:ext cx="3179845" cy="226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:\Сладкий стол с региональным компонентом\ФОТО Сладкий стол Русские традиции\P10207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56792"/>
            <a:ext cx="2123729" cy="1592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1" name="Picture 7" descr="H:\Сладкий стол с региональным компонентом\ФОТО Сладкий стол Русские традиции\P10207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9" y="298615"/>
            <a:ext cx="2261888" cy="169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Иллюстрации «История самовара»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394335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2383904" cy="255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2352675" cy="342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2419350" cy="233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5" y="3439982"/>
            <a:ext cx="2428875" cy="330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971925"/>
            <a:ext cx="3345352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Иллюстрации «Русский народный костюм»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:\Сладкий стол с региональным компонентом\карти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800200" cy="2739435"/>
          </a:xfrm>
          <a:prstGeom prst="rect">
            <a:avLst/>
          </a:prstGeom>
          <a:noFill/>
        </p:spPr>
      </p:pic>
      <p:pic>
        <p:nvPicPr>
          <p:cNvPr id="32771" name="Picture 3" descr="H:\Сладкий стол с региональным компонентом\картинки\i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276872"/>
            <a:ext cx="1754113" cy="2605118"/>
          </a:xfrm>
          <a:prstGeom prst="rect">
            <a:avLst/>
          </a:prstGeom>
          <a:noFill/>
        </p:spPr>
      </p:pic>
      <p:pic>
        <p:nvPicPr>
          <p:cNvPr id="32772" name="Picture 4" descr="H:\Сладкий стол с региональным компонентом\картинки\i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44824"/>
            <a:ext cx="1997943" cy="2938151"/>
          </a:xfrm>
          <a:prstGeom prst="rect">
            <a:avLst/>
          </a:prstGeom>
          <a:noFill/>
        </p:spPr>
      </p:pic>
      <p:pic>
        <p:nvPicPr>
          <p:cNvPr id="32773" name="Picture 5" descr="H:\Сладкий стол с региональным компонентом\картинки\i (2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052736"/>
            <a:ext cx="1824203" cy="2736304"/>
          </a:xfrm>
          <a:prstGeom prst="rect">
            <a:avLst/>
          </a:prstGeom>
          <a:noFill/>
        </p:spPr>
      </p:pic>
      <p:pic>
        <p:nvPicPr>
          <p:cNvPr id="32774" name="Picture 6" descr="H:\Сладкий стол с региональным компонентом\картинки\i (2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89040"/>
            <a:ext cx="1844402" cy="2766603"/>
          </a:xfrm>
          <a:prstGeom prst="rect">
            <a:avLst/>
          </a:prstGeom>
          <a:noFill/>
        </p:spPr>
      </p:pic>
      <p:pic>
        <p:nvPicPr>
          <p:cNvPr id="32775" name="Picture 7" descr="H:\Сладкий стол с региональным компонентом\картинки\i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005064"/>
            <a:ext cx="1800200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30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57</cp:revision>
  <dcterms:created xsi:type="dcterms:W3CDTF">2012-03-28T18:28:21Z</dcterms:created>
  <dcterms:modified xsi:type="dcterms:W3CDTF">2012-08-04T20:38:47Z</dcterms:modified>
</cp:coreProperties>
</file>