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rgbClr val="21D6E0">
                <a:alpha val="53000"/>
              </a:srgbClr>
            </a:gs>
            <a:gs pos="75000">
              <a:srgbClr val="0087E6">
                <a:alpha val="91000"/>
              </a:srgbClr>
            </a:gs>
            <a:gs pos="100000">
              <a:srgbClr val="005CBF">
                <a:alpha val="6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63888" y="836712"/>
            <a:ext cx="55801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Физкультурная минутка «Матрешки»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Хлопают в ладошки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Дружные матрешки.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Хлопки перед собой.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ногах сапожки,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Топают матрешки.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оочередно правую ногу выставить, левую.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Влево, вправо наклонились,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Наклоны влево – вправо.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знакомым поклонились.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Наклоны головы влево – вправо.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Девчонки озорные,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Матрешки расписные.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сарафанах ваших пестрых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похожи словно сестры.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Повороты туловища направо – налево, руки к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плечам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Ладушки, ладушки,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Веселые матрешки.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Хлопки в ладоши перед собой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H:\Сладкий стол с региональным компонентом\ФОТО Сладкий стол Русские традиции\P102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63962" y="1756251"/>
            <a:ext cx="3899925" cy="2924944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88640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Матрешкой мы уже знакомы!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Сладкий стол с региональным компонентом\ФОТО Сладкий стол Русские традиции\P1020638.JPG"/>
          <p:cNvPicPr>
            <a:picLocks noChangeAspect="1" noChangeArrowheads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1331640" y="1772816"/>
            <a:ext cx="6528728" cy="460851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35696" y="260648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увидеть будем рады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 за нашим большим столом.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Кажется, поспели самовары,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ж, и мы тогда пойдем!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131840" y="764704"/>
            <a:ext cx="33149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толпитесь у дверей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Проходите поскорей.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Ждут вас с чаем, ребятишки,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баранки, и коврижки.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31840" y="2420888"/>
            <a:ext cx="36051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все для вас, гости дорогие!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Калачи, ватрушки, пышки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Налетайте, разбирайте,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Сладким чаем запивайте.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:\Сладкий стол с региональным компонентом\ФОТО Сладкий стол Русские традиции\P102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504" y="755703"/>
            <a:ext cx="3384377" cy="2538282"/>
          </a:xfrm>
          <a:prstGeom prst="rect">
            <a:avLst/>
          </a:prstGeom>
          <a:noFill/>
        </p:spPr>
      </p:pic>
      <p:pic>
        <p:nvPicPr>
          <p:cNvPr id="25604" name="Picture 4" descr="H:\Сладкий стол с региональным компонентом\ФОТО Сладкий стол Русские традиции\P102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3312368" cy="2484276"/>
          </a:xfrm>
          <a:prstGeom prst="rect">
            <a:avLst/>
          </a:prstGeom>
          <a:noFill/>
        </p:spPr>
      </p:pic>
      <p:pic>
        <p:nvPicPr>
          <p:cNvPr id="25605" name="Picture 5" descr="H:\Сладкий стол с региональным компонентом\ФОТО Сладкий стол Русские традиции\P1020694.JPG"/>
          <p:cNvPicPr>
            <a:picLocks noChangeAspect="1" noChangeArrowheads="1"/>
          </p:cNvPicPr>
          <p:nvPr/>
        </p:nvPicPr>
        <p:blipFill>
          <a:blip r:embed="rId4" cstate="print"/>
          <a:srcRect l="15125" t="4679" b="14830"/>
          <a:stretch>
            <a:fillRect/>
          </a:stretch>
        </p:blipFill>
        <p:spPr bwMode="auto">
          <a:xfrm rot="5400000">
            <a:off x="6192516" y="800372"/>
            <a:ext cx="3239686" cy="2304255"/>
          </a:xfrm>
          <a:prstGeom prst="rect">
            <a:avLst/>
          </a:prstGeom>
          <a:noFill/>
        </p:spPr>
      </p:pic>
      <p:pic>
        <p:nvPicPr>
          <p:cNvPr id="25606" name="Picture 6" descr="H:\Сладкий стол с региональным компонентом\ФОТО Сладкий стол Русские традиции\P1020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4528" y="476672"/>
            <a:ext cx="1728192" cy="1296144"/>
          </a:xfrm>
          <a:prstGeom prst="rect">
            <a:avLst/>
          </a:prstGeom>
          <a:noFill/>
        </p:spPr>
      </p:pic>
      <p:pic>
        <p:nvPicPr>
          <p:cNvPr id="25607" name="Picture 7" descr="H:\Сладкий стол с региональным компонентом\ФОТО Сладкий стол Русские традиции\P1020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0506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13690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Знакомство с  лакомством на Руси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5085184"/>
            <a:ext cx="34985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 горячий, ароматный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 сушками очень приятный!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недуги исцеляет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усталость прогоняет!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:\Сладкий стол с региональным компонентом\ФОТО Сладкий стол Русские традиции\P1020654.JPG"/>
          <p:cNvPicPr>
            <a:picLocks noChangeAspect="1" noChangeArrowheads="1"/>
          </p:cNvPicPr>
          <p:nvPr/>
        </p:nvPicPr>
        <p:blipFill>
          <a:blip r:embed="rId2" cstate="print"/>
          <a:srcRect l="1639" t="10929" b="14754"/>
          <a:stretch>
            <a:fillRect/>
          </a:stretch>
        </p:blipFill>
        <p:spPr bwMode="auto">
          <a:xfrm>
            <a:off x="3851921" y="836712"/>
            <a:ext cx="4896544" cy="277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:\Сладкий стол с региональным компонентом\ФОТО Сладкий стол Русские традиции\P102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511" y="1421777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:\Сладкий стол с региональным компонентом\ФОТО Сладкий стол Русские традиции\P1020645.JPG"/>
          <p:cNvPicPr>
            <a:picLocks noChangeAspect="1" noChangeArrowheads="1"/>
          </p:cNvPicPr>
          <p:nvPr/>
        </p:nvPicPr>
        <p:blipFill>
          <a:blip r:embed="rId4" cstate="print"/>
          <a:srcRect t="12951"/>
          <a:stretch>
            <a:fillRect/>
          </a:stretch>
        </p:blipFill>
        <p:spPr bwMode="auto">
          <a:xfrm>
            <a:off x="3885640" y="3566613"/>
            <a:ext cx="4862825" cy="317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Сладкий стол с региональным компонентом\ФОТО Сладкий стол Русские традиции\P102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431765" cy="4073824"/>
          </a:xfrm>
          <a:prstGeom prst="rect">
            <a:avLst/>
          </a:prstGeom>
          <a:noFill/>
        </p:spPr>
      </p:pic>
      <p:pic>
        <p:nvPicPr>
          <p:cNvPr id="30723" name="Picture 3" descr="H:\Сладкий стол с региональным компонентом\ФОТО Сладкий стол Русские традиции\P1020643.JPG"/>
          <p:cNvPicPr>
            <a:picLocks noChangeAspect="1" noChangeArrowheads="1"/>
          </p:cNvPicPr>
          <p:nvPr/>
        </p:nvPicPr>
        <p:blipFill>
          <a:blip r:embed="rId3" cstate="print"/>
          <a:srcRect l="5970" t="6965"/>
          <a:stretch>
            <a:fillRect/>
          </a:stretch>
        </p:blipFill>
        <p:spPr bwMode="auto">
          <a:xfrm>
            <a:off x="4067944" y="3124680"/>
            <a:ext cx="4752528" cy="3526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65313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детьми: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 чем мы любим пить чай?»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2012-03-28T18:28:21Z</dcterms:created>
  <dcterms:modified xsi:type="dcterms:W3CDTF">2012-08-04T20:33:35Z</dcterms:modified>
</cp:coreProperties>
</file>