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25000">
              <a:srgbClr val="21D6E0">
                <a:alpha val="53000"/>
              </a:srgbClr>
            </a:gs>
            <a:gs pos="75000">
              <a:srgbClr val="0087E6">
                <a:alpha val="91000"/>
              </a:srgbClr>
            </a:gs>
            <a:gs pos="100000">
              <a:srgbClr val="005CBF">
                <a:alpha val="64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51520" y="188640"/>
            <a:ext cx="85689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«Сладкий стол» с реализацией регионального компонента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 второй младшей группе</a:t>
            </a:r>
            <a:endParaRPr lang="ru-RU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4788024" y="1124744"/>
            <a:ext cx="3960440" cy="3821274"/>
            <a:chOff x="4283968" y="1479934"/>
            <a:chExt cx="3960440" cy="3821274"/>
          </a:xfrm>
        </p:grpSpPr>
        <p:pic>
          <p:nvPicPr>
            <p:cNvPr id="2053" name="Picture 5" descr="H:\Сладкий стол с региональным компонентом\ФОТО Сладкий стол Русские традиции\P1020711.JPG"/>
            <p:cNvPicPr>
              <a:picLocks noChangeAspect="1" noChangeArrowheads="1"/>
            </p:cNvPicPr>
            <p:nvPr/>
          </p:nvPicPr>
          <p:blipFill>
            <a:blip r:embed="rId2" cstate="print"/>
            <a:srcRect l="6721" t="25410"/>
            <a:stretch>
              <a:fillRect/>
            </a:stretch>
          </p:blipFill>
          <p:spPr bwMode="auto">
            <a:xfrm rot="5400000">
              <a:off x="5284347" y="2288059"/>
              <a:ext cx="3763335" cy="21567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54" name="Picture 6" descr="H:\Сладкий стол с региональным компонентом\ФОТО Сладкий стол Русские традиции\P1020710.JPG"/>
            <p:cNvPicPr>
              <a:picLocks noChangeAspect="1" noChangeArrowheads="1"/>
            </p:cNvPicPr>
            <p:nvPr/>
          </p:nvPicPr>
          <p:blipFill>
            <a:blip r:embed="rId3" cstate="print"/>
            <a:srcRect l="9304" b="32977"/>
            <a:stretch>
              <a:fillRect/>
            </a:stretch>
          </p:blipFill>
          <p:spPr bwMode="auto">
            <a:xfrm rot="5400000">
              <a:off x="3385265" y="2378637"/>
              <a:ext cx="3821274" cy="20238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6" name="Прямоугольник 25"/>
          <p:cNvSpPr/>
          <p:nvPr/>
        </p:nvSpPr>
        <p:spPr>
          <a:xfrm>
            <a:off x="395536" y="2060848"/>
            <a:ext cx="43204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Aharoni" pitchFamily="2" charset="-79"/>
              </a:rPr>
              <a:t>«В  гостях  у Вани  и  Мани»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cs typeface="Aharoni" pitchFamily="2" charset="-79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32040" y="5157192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83 «Птенчики»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55576" y="5733256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/с № 175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Любавина Оксана Сергеевна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476672"/>
            <a:ext cx="806489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приобщать детей к русскому  народному фольклору,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организовать «Сладкий стол» с решением познавательных задач по теме русского народного промысла, одежды, традиций русского народа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H:\Сладкий стол с региональным компонентом\ФОТО Сладкий стол Русские традиции\P1020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373088" y="2627912"/>
            <a:ext cx="3960441" cy="2970329"/>
          </a:xfrm>
          <a:prstGeom prst="rect">
            <a:avLst/>
          </a:prstGeom>
          <a:noFill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67544" y="2102079"/>
            <a:ext cx="525658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Программное содержание: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Знакомить с элементами русского народного быта (утварью, посудой), одеждой русского народа, продолжать расширять знания о матрешке, самоваре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Знакомить детей с народными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потешками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детей эмоционально к месту произносить, использовать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потешки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повседневной жизни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речь детей, эмоции, эстетические и нравственные чувства при ознакомлении с русской культурой, традициями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любовь к Родине, близким, уважение к старшим, традициям народа.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153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:\Сладкий стол с региональным компонентом\ФОТО Сладкий стол Русские традиции\P1020738.JPG"/>
          <p:cNvPicPr>
            <a:picLocks noChangeAspect="1" noChangeArrowheads="1"/>
          </p:cNvPicPr>
          <p:nvPr/>
        </p:nvPicPr>
        <p:blipFill>
          <a:blip r:embed="rId2" cstate="print"/>
          <a:srcRect t="8163" b="6122"/>
          <a:stretch>
            <a:fillRect/>
          </a:stretch>
        </p:blipFill>
        <p:spPr bwMode="auto">
          <a:xfrm>
            <a:off x="3779912" y="1268760"/>
            <a:ext cx="5040561" cy="32403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2060848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раскраска «Народная одежда на Руси» (раскрашивание сарафанов, косовороток);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581128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проведение непосредственно образовательной деятельности по знакомству с самоваром, русской народной деревянной игрушкой – матрешкой;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заучивание народных потешек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16632"/>
            <a:ext cx="842493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Предварительная работа: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мини-музея в группе (сотворчество с родителями, бабушками, дедушками)</a:t>
            </a:r>
          </a:p>
        </p:txBody>
      </p:sp>
      <p:pic>
        <p:nvPicPr>
          <p:cNvPr id="1030" name="Picture 6" descr="H:\Сладкий стол с региональным компонентом\картинки\i (2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3530" y="5373216"/>
            <a:ext cx="2148830" cy="1332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H:\Сладкий стол с региональным компонентом\картинки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725144"/>
            <a:ext cx="1303015" cy="1974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827584" y="3068960"/>
            <a:ext cx="1930766" cy="1381119"/>
            <a:chOff x="860585" y="3135970"/>
            <a:chExt cx="1930766" cy="1381119"/>
          </a:xfrm>
        </p:grpSpPr>
        <p:pic>
          <p:nvPicPr>
            <p:cNvPr id="1036" name="Picture 12" descr="H:\Сладкий стол с региональным компонентом\картинки\4468484_012.jpg"/>
            <p:cNvPicPr>
              <a:picLocks noChangeAspect="1" noChangeArrowheads="1"/>
            </p:cNvPicPr>
            <p:nvPr/>
          </p:nvPicPr>
          <p:blipFill>
            <a:blip r:embed="rId5" cstate="print"/>
            <a:srcRect b="6694"/>
            <a:stretch>
              <a:fillRect/>
            </a:stretch>
          </p:blipFill>
          <p:spPr bwMode="auto">
            <a:xfrm rot="20973597">
              <a:off x="860585" y="3183319"/>
              <a:ext cx="1023529" cy="1315966"/>
            </a:xfrm>
            <a:prstGeom prst="rect">
              <a:avLst/>
            </a:prstGeom>
            <a:noFill/>
          </p:spPr>
        </p:pic>
        <p:pic>
          <p:nvPicPr>
            <p:cNvPr id="1037" name="Picture 13" descr="H:\Сладкий стол с региональным компонентом\картинки\4468485_013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14552">
              <a:off x="1789053" y="3135970"/>
              <a:ext cx="1002298" cy="138111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3528" y="188640"/>
            <a:ext cx="54726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пространства: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1340768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зона рассматривания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комната в избе (музей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/с), кухонная утварь на столе, рушники, сундук и т.д.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23528" y="4302968"/>
            <a:ext cx="3600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зона чаепития в группе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стола вместе, стульчики вокруг стола, на столе самовар, сушки, баранки, чайный сервиз, оформление в стиле русского народного творчества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 descr="H:\Сладкий стол с региональным компонентом\ФОТО Сладкий стол Русские традиции\P1020728.JPG"/>
          <p:cNvPicPr>
            <a:picLocks noChangeAspect="1" noChangeArrowheads="1"/>
          </p:cNvPicPr>
          <p:nvPr/>
        </p:nvPicPr>
        <p:blipFill>
          <a:blip r:embed="rId2" cstate="print"/>
          <a:srcRect t="11311" r="4988" b="4988"/>
          <a:stretch>
            <a:fillRect/>
          </a:stretch>
        </p:blipFill>
        <p:spPr bwMode="auto">
          <a:xfrm>
            <a:off x="251519" y="980728"/>
            <a:ext cx="4468389" cy="2952328"/>
          </a:xfrm>
          <a:prstGeom prst="rect">
            <a:avLst/>
          </a:prstGeom>
          <a:noFill/>
        </p:spPr>
      </p:pic>
      <p:pic>
        <p:nvPicPr>
          <p:cNvPr id="4" name="Picture 2" descr="H:\Сладкий стол с региональным компонентом\ФОТО Сладкий стол Русские традиции\P1020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24944"/>
            <a:ext cx="4896544" cy="3672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2" grpId="0"/>
      <p:bldP spid="184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H:\Сладкий стол с региональным компонентом\ФОТО Сладкий стол Русские традиции\P1020751.JPG"/>
          <p:cNvPicPr>
            <a:picLocks noChangeAspect="1" noChangeArrowheads="1"/>
          </p:cNvPicPr>
          <p:nvPr/>
        </p:nvPicPr>
        <p:blipFill>
          <a:blip r:embed="rId2" cstate="print"/>
          <a:srcRect l="12063" t="894" r="10195"/>
          <a:stretch>
            <a:fillRect/>
          </a:stretch>
        </p:blipFill>
        <p:spPr bwMode="auto">
          <a:xfrm>
            <a:off x="395536" y="1268760"/>
            <a:ext cx="4669394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3528" y="116632"/>
            <a:ext cx="84969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Непосредственно образовательная деятельность: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895528" y="1700808"/>
            <a:ext cx="42484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к нам с Маней поспешите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друзей с собой ведите.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Всех гостей мы угощаем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Ароматным крепким чаем!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Picture 6" descr="C:\Users\Admin\Desktop\ОКСАНА\Дет сад\ФОТО\Будни\P1020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8052" y="3717032"/>
            <a:ext cx="384042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174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572000" y="1772816"/>
            <a:ext cx="41764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Едем-едем на лошадке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дорожке гладкой-гладкой.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гости нас звала принцесса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Кушать пудинг сладкий.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Две собачки у порога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 сказали очень строго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собачки говорят? Гав-гав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:\Сладкий стол с региональным компонентом\ФОТО Сладкий стол Русские традиции\P1020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92530" y="1136745"/>
            <a:ext cx="5280587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99992" y="476672"/>
            <a:ext cx="43924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дороге в гости к Ване и Мане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H:\Сладкий стол с региональным компонентом\ФОТО Сладкий стол Русские традиции\P1020755.JPG"/>
          <p:cNvPicPr>
            <a:picLocks noChangeAspect="1" noChangeArrowheads="1"/>
          </p:cNvPicPr>
          <p:nvPr/>
        </p:nvPicPr>
        <p:blipFill>
          <a:blip r:embed="rId3" cstate="print"/>
          <a:srcRect l="10526" t="10227" r="5263"/>
          <a:stretch>
            <a:fillRect/>
          </a:stretch>
        </p:blipFill>
        <p:spPr bwMode="auto">
          <a:xfrm>
            <a:off x="5148064" y="4437112"/>
            <a:ext cx="2952328" cy="2274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8" y="404664"/>
            <a:ext cx="44644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Здравствуйте, здравствуйте,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Гости дорогие!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 свойские, простые.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Заходите, проходите.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живем мы, посмотрите!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004048" y="188640"/>
            <a:ext cx="3960440" cy="3821274"/>
            <a:chOff x="4283968" y="1479934"/>
            <a:chExt cx="3960440" cy="3821274"/>
          </a:xfrm>
        </p:grpSpPr>
        <p:pic>
          <p:nvPicPr>
            <p:cNvPr id="8" name="Picture 5" descr="H:\Сладкий стол с региональным компонентом\ФОТО Сладкий стол Русские традиции\P1020711.JPG"/>
            <p:cNvPicPr>
              <a:picLocks noChangeAspect="1" noChangeArrowheads="1"/>
            </p:cNvPicPr>
            <p:nvPr/>
          </p:nvPicPr>
          <p:blipFill>
            <a:blip r:embed="rId2" cstate="print"/>
            <a:srcRect l="6721" t="25410"/>
            <a:stretch>
              <a:fillRect/>
            </a:stretch>
          </p:blipFill>
          <p:spPr bwMode="auto">
            <a:xfrm rot="5400000">
              <a:off x="5284347" y="2288059"/>
              <a:ext cx="3763335" cy="21567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6" descr="H:\Сладкий стол с региональным компонентом\ФОТО Сладкий стол Русские традиции\P1020710.JPG"/>
            <p:cNvPicPr>
              <a:picLocks noChangeAspect="1" noChangeArrowheads="1"/>
            </p:cNvPicPr>
            <p:nvPr/>
          </p:nvPicPr>
          <p:blipFill>
            <a:blip r:embed="rId3" cstate="print"/>
            <a:srcRect l="9304" b="32977"/>
            <a:stretch>
              <a:fillRect/>
            </a:stretch>
          </p:blipFill>
          <p:spPr bwMode="auto">
            <a:xfrm rot="5400000">
              <a:off x="3385265" y="2378637"/>
              <a:ext cx="3821274" cy="20238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1" name="Picture 2" descr="H:\Сладкий стол с региональным компонентом\ФОТО Сладкий стол Русские традиции\P10206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77072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:\Сладкий стол с региональным компонентом\ФОТО Сладкий стол Русские традиции\P1020666.JPG"/>
          <p:cNvPicPr>
            <a:picLocks noChangeAspect="1" noChangeArrowheads="1"/>
          </p:cNvPicPr>
          <p:nvPr/>
        </p:nvPicPr>
        <p:blipFill>
          <a:blip r:embed="rId5" cstate="print"/>
          <a:srcRect l="10938"/>
          <a:stretch>
            <a:fillRect/>
          </a:stretch>
        </p:blipFill>
        <p:spPr bwMode="auto">
          <a:xfrm>
            <a:off x="283023" y="2466367"/>
            <a:ext cx="4649017" cy="3914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238</Words>
  <Application>Microsoft Office PowerPoint</Application>
  <PresentationFormat>Экран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56</cp:revision>
  <dcterms:created xsi:type="dcterms:W3CDTF">2012-03-28T18:28:21Z</dcterms:created>
  <dcterms:modified xsi:type="dcterms:W3CDTF">2012-08-04T20:30:31Z</dcterms:modified>
</cp:coreProperties>
</file>