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1" r:id="rId4"/>
    <p:sldId id="280" r:id="rId5"/>
    <p:sldId id="279" r:id="rId6"/>
    <p:sldId id="264" r:id="rId7"/>
    <p:sldId id="262" r:id="rId8"/>
    <p:sldId id="282" r:id="rId9"/>
    <p:sldId id="260" r:id="rId10"/>
    <p:sldId id="259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tek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1D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80" autoAdjust="0"/>
    <p:restoredTop sz="94660"/>
  </p:normalViewPr>
  <p:slideViewPr>
    <p:cSldViewPr>
      <p:cViewPr varScale="1">
        <p:scale>
          <a:sx n="50" d="100"/>
          <a:sy n="50" d="100"/>
        </p:scale>
        <p:origin x="-91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ECD76-E4F5-4789-BE49-A34916A5E2B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10F7-BD93-4622-9660-61EE95C9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E530B0-3E6F-47CF-8C66-EDEF958C39F2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C5FB22-C812-43AF-9822-BDEE7C7A9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-rf.ru/muzey_detskiy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DLY Nadi\72625620_18272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22578" cy="628654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305800" cy="164307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Составила воспитатель ГБДОУ детский сад №45 компенсирующего вида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Красносельского района Санкт- Петербурга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Константинова Надежда Семеновна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072494" cy="1643074"/>
          </a:xfrm>
        </p:spPr>
        <p:txBody>
          <a:bodyPr/>
          <a:lstStyle/>
          <a:p>
            <a:r>
              <a:rPr lang="ru-RU" sz="6000" i="1" dirty="0" smtClean="0">
                <a:latin typeface="Arial" pitchFamily="34" charset="0"/>
                <a:cs typeface="Arial" pitchFamily="34" charset="0"/>
              </a:rPr>
              <a:t>«Мой город Санкт-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Петербург»</a:t>
            </a:r>
            <a:br>
              <a:rPr lang="ru-RU" sz="60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знакомство с городом детей  раннего возраста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LY Nadi\75037047_410d08c76fd5cded890dfcb61cb1d4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3049"/>
            <a:ext cx="8715436" cy="6631903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258204" cy="519114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http://www.spb-rf.ru/muzey_detskiy.htm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Список -рекомендованных детям музеев Санкт-Петербурга поможет вам спланировать культурную программу на детских каникулах или в выходные.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Алифанова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Г.Т. «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Петербурговедение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для малышей. От3 до 7. Пособие для воспитателей и родителей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СПб.: Паритет, 2008,- 288 .- книга рекомендована для творческого использования </a:t>
            </a:r>
            <a:r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дошкольных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учреждениях Санкт- Петербурга и в помощь родителям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 РОЖДЕНИЯ ДО ШКОЛЫ. Основная общеобразовательная программа дошкольного образования / Под ред. Н. Е. 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Вераксы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Т. С. Комаровой, М. А. Васильевой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М.: МОЗАИКА-СИНТЕЗ, 2010. - 304 с.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http://xn----8tbabacd.xn--p1ai/usefulness/as-advertising/659-gorod-kotorogo-net.html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Работы художника-акварелиста Константина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Куземы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>
              <a:solidFill>
                <a:srgbClr val="851D1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43890" cy="8477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Ссылки:</a:t>
            </a:r>
            <a:endParaRPr lang="ru-RU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LY Nadi\72625668_581893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04" cy="63588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LY Nadi\72625441_7981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122" cy="6215106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01122" cy="492922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  Можно ли определить, измерить или взвесить любовь, любовь к своему родному городу? Чем можно её измерить? Горстями солнечного света? Или каплями утренней росы? Мы можем только </a:t>
            </a:r>
            <a:r>
              <a:rPr lang="ru-RU" sz="24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помочь</a:t>
            </a:r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малышу войти в мир прекрасного и удивительного сообщества людей, именуемых петербуржцами, любящих и хранящих живую историю родного города, способных воспитать маленького петербуржца, начиная с самого простого- с семьи, с узнавания родного дома, с прогулок по улицам своего района, с совместного  посещения с родителями исторического центра града Петра.  </a:t>
            </a:r>
            <a:r>
              <a:rPr lang="ru-RU" u="sng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Основная наша цель в данном возрасте </a:t>
            </a:r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- Знакомить детей с родным городом  его названием, объектами (улица, дом, магазин, поликлиника); с транспортом, «городскими» </a:t>
            </a:r>
          </a:p>
          <a:p>
            <a:pPr algn="just"/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профессиями (помощник воспитателя, врач, водитель)</a:t>
            </a:r>
            <a:endParaRPr lang="ru-RU" dirty="0" smtClean="0"/>
          </a:p>
          <a:p>
            <a:pPr algn="just"/>
            <a:endParaRPr lang="ru-RU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58138" cy="1143008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«Ты посмотри, малыш, вокруг!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Наш город- дивный Петербург!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 наш любимый и родной,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Его мы любим всей душой»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LY Nadi\72625441_7981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267219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4929198"/>
            <a:ext cx="3857652" cy="785818"/>
          </a:xfrm>
        </p:spPr>
        <p:txBody>
          <a:bodyPr/>
          <a:lstStyle/>
          <a:p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Рассматривание альбома</a:t>
            </a:r>
          </a:p>
          <a:p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«Моя семья»</a:t>
            </a:r>
            <a:endParaRPr lang="ru-RU" sz="18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305800" cy="1338258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  Воспитание интереса и любви к городу ,в котором мы живем, у малыша закладывается через семью, через  возможность узнавать и показывать своих родных и близких</a:t>
            </a:r>
            <a:endParaRPr lang="ru-RU" sz="20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G:\DLY Nadi\Фото детей работа\дети. Декабрь 2012\PICT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786214" cy="2839660"/>
          </a:xfrm>
          <a:prstGeom prst="rect">
            <a:avLst/>
          </a:prstGeom>
          <a:noFill/>
        </p:spPr>
      </p:pic>
      <p:pic>
        <p:nvPicPr>
          <p:cNvPr id="5123" name="Picture 3" descr="G:\DLY Nadi\Фото детей работа\дети. Декабрь 2012\PICT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3643338" cy="27321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6357958"/>
            <a:ext cx="457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257174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Рассматривание альбома </a:t>
            </a:r>
          </a:p>
          <a:p>
            <a:pPr algn="ctr"/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« Дом , в котором я живу»</a:t>
            </a:r>
            <a:endParaRPr lang="ru-RU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LY Nadi\72625441_7981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69182" cy="6357982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4929198"/>
            <a:ext cx="4000528" cy="42862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Рисование «Мой дом»</a:t>
            </a:r>
            <a:endParaRPr lang="ru-RU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358114" cy="1195382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Любовь к родному городу, к  Родине малыш познает через тепло родного дома, через возможность нарисовать  и построить дом, в  котором живет.</a:t>
            </a:r>
            <a:endParaRPr lang="ru-RU" sz="20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:\DLY Nadi\Фото детей работа\дети. Декабрь 2012\PICT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3810461" cy="2857520"/>
          </a:xfrm>
          <a:prstGeom prst="rect">
            <a:avLst/>
          </a:prstGeom>
          <a:noFill/>
        </p:spPr>
      </p:pic>
      <p:pic>
        <p:nvPicPr>
          <p:cNvPr id="6147" name="Picture 3" descr="G:\DLY Nadi\Фото детей работа\дети. Декабрь 2012\PICT0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26"/>
            <a:ext cx="4048565" cy="303607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420356" y="32443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2143116"/>
            <a:ext cx="3786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Конструирование</a:t>
            </a:r>
          </a:p>
          <a:p>
            <a:pPr algn="just"/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«Дом, в котором я живу»</a:t>
            </a:r>
            <a:endParaRPr lang="ru-RU" sz="22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LY Nadi\72625441_7981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1"/>
            <a:ext cx="8903722" cy="6528063"/>
          </a:xfrm>
          <a:prstGeom prst="rect">
            <a:avLst/>
          </a:prstGeom>
          <a:noFill/>
        </p:spPr>
      </p:pic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xfrm>
            <a:off x="357158" y="1714488"/>
            <a:ext cx="2714644" cy="64294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Строя из конструктора свою улицу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sz="quarter" idx="4"/>
          </p:nvPr>
        </p:nvSpPr>
        <p:spPr>
          <a:xfrm>
            <a:off x="5572132" y="1785926"/>
            <a:ext cx="3357586" cy="78581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   Катая транспорт по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смоделированным дорогам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42876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  Желание узнавать свой город , познакомиться с ним поближе дети раннего возраста могут  реализовать, гуляя с родными и близкими по улицам, площадям своего района, а также:  </a:t>
            </a:r>
            <a:endParaRPr lang="ru-RU" sz="22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idx="3"/>
          </p:nvPr>
        </p:nvSpPr>
        <p:spPr>
          <a:xfrm>
            <a:off x="3571868" y="3429000"/>
            <a:ext cx="2071702" cy="1000132"/>
          </a:xfrm>
        </p:spPr>
        <p:txBody>
          <a:bodyPr/>
          <a:lstStyle/>
          <a:p>
            <a:pPr algn="ctr"/>
            <a:r>
              <a:rPr lang="ru-RU" sz="1800" b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Создавая </a:t>
            </a:r>
            <a:r>
              <a:rPr lang="ru-RU" sz="1800" b="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широкую и узкую     дорогу</a:t>
            </a:r>
            <a:endParaRPr lang="ru-RU" sz="1800" b="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G:\DLY Nadi\Фото детей работа\ДЛЯ проектов\SDC1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2714643" cy="2035981"/>
          </a:xfrm>
          <a:prstGeom prst="rect">
            <a:avLst/>
          </a:prstGeom>
          <a:noFill/>
        </p:spPr>
      </p:pic>
      <p:pic>
        <p:nvPicPr>
          <p:cNvPr id="7173" name="Picture 5" descr="G:\DLY Nadi\Фото детей работа\ДЛЯ проектов\SDC10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572008"/>
            <a:ext cx="2714644" cy="2035983"/>
          </a:xfrm>
          <a:prstGeom prst="rect">
            <a:avLst/>
          </a:prstGeom>
          <a:noFill/>
        </p:spPr>
      </p:pic>
      <p:pic>
        <p:nvPicPr>
          <p:cNvPr id="7174" name="Picture 6" descr="G:\DLY Nadi\Фото детей работа\дети. Декабрь 2012\PICT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357430"/>
            <a:ext cx="2953106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LY Nadi\72625441_7981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39505" cy="6336465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18716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  Основная работа по воспитанию  маленького  петербуржца ложиться на воспитателей.  Чтение художественной литературы, рассматривание картин, знакомство с трудом взрослых, сюжетно-ролевые игры- все это плавно подготавливает детей к целевым прогулкам и  экскурсиям («На кухне», «В магазине», «В парке», «В парикмахерской», «По дороге в детский сад ) </a:t>
            </a:r>
            <a:endParaRPr lang="ru-RU" sz="22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714348" y="3786190"/>
            <a:ext cx="2257412" cy="357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«Мой детский сад»</a:t>
            </a:r>
            <a:endParaRPr lang="ru-RU" sz="18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6072198" y="3714752"/>
            <a:ext cx="25645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«В парикмахерской»</a:t>
            </a:r>
            <a:endParaRPr lang="ru-RU" sz="18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G:\DLY Nadi\Фото детей работа\ДЛЯ проектов\SDC1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14818"/>
            <a:ext cx="2928959" cy="2196719"/>
          </a:xfrm>
          <a:prstGeom prst="rect">
            <a:avLst/>
          </a:prstGeom>
          <a:noFill/>
        </p:spPr>
      </p:pic>
      <p:pic>
        <p:nvPicPr>
          <p:cNvPr id="1031" name="Picture 7" descr="G:\DLY Nadi\Фото детей работа\P25-09-12_16.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4818"/>
            <a:ext cx="2857521" cy="2143141"/>
          </a:xfrm>
          <a:prstGeom prst="rect">
            <a:avLst/>
          </a:prstGeom>
          <a:noFill/>
        </p:spPr>
      </p:pic>
      <p:pic>
        <p:nvPicPr>
          <p:cNvPr id="1032" name="Picture 8" descr="G:\DLY Nadi\Фото детей работа\ДЛЯ проектов\SDC108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71678"/>
            <a:ext cx="2666987" cy="2000240"/>
          </a:xfrm>
          <a:prstGeom prst="rect">
            <a:avLst/>
          </a:prstGeom>
          <a:noFill/>
        </p:spPr>
      </p:pic>
      <p:sp>
        <p:nvSpPr>
          <p:cNvPr id="26" name="Содержимое 13"/>
          <p:cNvSpPr txBox="1">
            <a:spLocks/>
          </p:cNvSpPr>
          <p:nvPr/>
        </p:nvSpPr>
        <p:spPr>
          <a:xfrm>
            <a:off x="3286116" y="4214818"/>
            <a:ext cx="2214578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851D1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«Труд взрослых»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851D1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LY Nadi\72625441_7981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2496"/>
            <a:ext cx="8810943" cy="638826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3143248"/>
            <a:ext cx="3143272" cy="857256"/>
          </a:xfrm>
        </p:spPr>
        <p:txBody>
          <a:bodyPr/>
          <a:lstStyle/>
          <a:p>
            <a:r>
              <a:rPr lang="ru-RU" sz="1800" b="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«Приятно познакомиться</a:t>
            </a:r>
          </a:p>
          <a:p>
            <a:pPr algn="ctr"/>
            <a:r>
              <a:rPr lang="ru-RU" sz="1800" b="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- царь Петр </a:t>
            </a:r>
            <a:r>
              <a:rPr lang="en-US" sz="1800" b="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800" b="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800" b="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28587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       Малышам сложно понять и осознать, что царь Петр </a:t>
            </a:r>
            <a:r>
              <a:rPr lang="en-US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– основатель города Санкт- Петербурга, но они охотно  и эмоционально откликаются на инсценировку посещения самого царя , на его рукопожатие , а тем более фотографирование с самим царем Петром </a:t>
            </a:r>
            <a:r>
              <a:rPr lang="en-US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6000760" y="3500438"/>
            <a:ext cx="3143240" cy="71438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Прижавшись к самому царю….»</a:t>
            </a:r>
            <a:endParaRPr lang="ru-RU" sz="1800" b="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DLY Nadi\Фото детей работа\ДЛЯ проектов\PICT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214710" cy="2411033"/>
          </a:xfrm>
          <a:prstGeom prst="rect">
            <a:avLst/>
          </a:prstGeom>
          <a:noFill/>
        </p:spPr>
      </p:pic>
      <p:pic>
        <p:nvPicPr>
          <p:cNvPr id="3077" name="Picture 5" descr="G:\DLY Nadi\Фото детей работа\ДЛЯ проектов\PICT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143380"/>
            <a:ext cx="3071834" cy="2303613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2000232" y="1571612"/>
            <a:ext cx="5786478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Фото на память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«Здравствуй племя молодое, незнакомое»</a:t>
            </a:r>
            <a:endParaRPr lang="ru-RU" sz="18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G:\DLY Nadi\Фото детей работа\ДЛЯ проектов\PICT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285992"/>
            <a:ext cx="3214710" cy="241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LY Nadi\72625441_7981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39505" cy="6336465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4286280" cy="642942"/>
          </a:xfrm>
        </p:spPr>
        <p:txBody>
          <a:bodyPr/>
          <a:lstStyle/>
          <a:p>
            <a:r>
              <a:rPr lang="ru-RU" sz="18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Выпуск газеты «Гуляя по городу»</a:t>
            </a:r>
            <a:endParaRPr lang="ru-RU" sz="18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3052746"/>
          </a:xfrm>
        </p:spPr>
        <p:txBody>
          <a:bodyPr/>
          <a:lstStyle/>
          <a:p>
            <a:pPr algn="just"/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  Основными сподвижниками педагогов в воспитании маленького петербуржца являются родители и близкие люди малыша, они первыми помогают ребенку открыть мир красот и величия нашего города Санкт- Петербурга, посещая театры, кинотеатры, цирки и многие другие интересные места. Благодаря совместному выпуску  групповой газеты «Гуляя по городу» и созданию фотоальбома </a:t>
            </a:r>
            <a:b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«Мой Санкт- Петербург» малыши охотно  делятся своими впечатлениями об увиденном со своими сверстниками и со взрослыми.</a:t>
            </a:r>
            <a:endParaRPr lang="ru-RU" sz="22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DLY Nadi\Фото детей работа\Новая папка\PICT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3643337" cy="273219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628" y="3071810"/>
            <a:ext cx="3563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851D1F"/>
                </a:solidFill>
              </a:rPr>
              <a:t> </a:t>
            </a:r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Рассматривание фотоальбома</a:t>
            </a:r>
          </a:p>
          <a:p>
            <a:pPr algn="ctr"/>
            <a:r>
              <a:rPr lang="ru-RU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«Мой Санкт- Петербург»</a:t>
            </a:r>
            <a:endParaRPr lang="ru-RU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DLY Nadi\Фото детей работа\PICT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14752"/>
            <a:ext cx="3571899" cy="267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LY Nadi\72625441_79819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91301" cy="6500834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3500438"/>
            <a:ext cx="8572560" cy="3357562"/>
          </a:xfrm>
        </p:spPr>
        <p:txBody>
          <a:bodyPr/>
          <a:lstStyle/>
          <a:p>
            <a:pPr algn="l"/>
            <a:endParaRPr lang="ru-RU" sz="1600" i="1" dirty="0" smtClean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Музей «Грант макет России» ул. Цветочная д. 16</a:t>
            </a: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Интерактивный музей- театр«</a:t>
            </a:r>
            <a:r>
              <a:rPr lang="ru-RU" sz="1600" i="1" dirty="0" err="1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Сказкин</a:t>
            </a:r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дом»Александровский парк1А</a:t>
            </a: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Музей живых тропических бабочек ул. Правды 12</a:t>
            </a: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Петербургский музей кукол В. О.Каменская ул. д. 8</a:t>
            </a: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Ботанический сад ул. Профессора Попова д.2</a:t>
            </a: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Интерактивный научный театр «</a:t>
            </a:r>
            <a:r>
              <a:rPr lang="ru-RU" sz="1600" i="1" dirty="0" err="1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Умняшки</a:t>
            </a:r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» пр. Королева д. 27, к.1</a:t>
            </a: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Санкт- Петербургский музей хлеба Лиговский пр. д. 73</a:t>
            </a: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Центральный музей железнодорожного транспорта Садовая ул. 50</a:t>
            </a:r>
          </a:p>
          <a:p>
            <a:pPr algn="l"/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Интерактивный музей « </a:t>
            </a:r>
            <a:r>
              <a:rPr lang="ru-RU" sz="1600" i="1" dirty="0" err="1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ЛабиринтУм</a:t>
            </a:r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» ул. Льва Толстого д. 9 6 </a:t>
            </a:r>
            <a:r>
              <a:rPr lang="ru-RU" sz="1600" i="1" dirty="0" err="1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эт</a:t>
            </a:r>
            <a:r>
              <a:rPr lang="ru-RU" sz="1600" i="1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ru-RU" sz="1600" i="1" dirty="0" smtClean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800" dirty="0" smtClean="0">
              <a:solidFill>
                <a:srgbClr val="851D1F"/>
              </a:solidFill>
            </a:endParaRPr>
          </a:p>
          <a:p>
            <a:pPr algn="l"/>
            <a:endParaRPr lang="ru-RU" sz="1800" dirty="0">
              <a:solidFill>
                <a:srgbClr val="851D1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3429024"/>
          </a:xfrm>
        </p:spPr>
        <p:txBody>
          <a:bodyPr/>
          <a:lstStyle/>
          <a:p>
            <a:pPr algn="just"/>
            <a:r>
              <a:rPr lang="ru-RU" sz="2200" dirty="0" smtClean="0">
                <a:solidFill>
                  <a:srgbClr val="851D1F"/>
                </a:solidFill>
                <a:latin typeface="Arial" pitchFamily="34" charset="0"/>
                <a:cs typeface="Arial" pitchFamily="34" charset="0"/>
              </a:rPr>
              <a:t>           Все  мы- взрослые в ответе перед будущим! Каким вырастет  теперешний малыш, каким он станет  представителем родного  города, зависит его судьба, судьба города, страны в целом. Воспитать современного, культурного маленького человека, любящего свой великий город, великую страну- Россию, в которой он живет-    одна из приоритетных целей современного педагога. Родителям своих воспитанников  рекомендуем посетить  некоторые музеи, которые ждут маленьких  посетителей -   поможем маленькому  петербуржцу стать достойным  преемником удивительного петербургского сообщества, хранителем красот и великолепной архитектуры Санкт- Петербурга.</a:t>
            </a:r>
            <a:endParaRPr lang="ru-RU" sz="2200" dirty="0">
              <a:solidFill>
                <a:srgbClr val="851D1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804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«Мой город Санкт- Петербург» знакомство с городом детей  раннего возраста</vt:lpstr>
      <vt:lpstr>«Ты посмотри, малыш, вокруг! Наш город- дивный Петербург! Он наш любимый и родной, Его мы любим всей душой»</vt:lpstr>
      <vt:lpstr>       Воспитание интереса и любви к городу ,в котором мы живем, у малыша закладывается через семью, через  возможность узнавать и показывать своих родных и близких</vt:lpstr>
      <vt:lpstr>     Любовь к родному городу, к  Родине малыш познает через тепло родного дома, через возможность нарисовать  и построить дом, в  котором живет.</vt:lpstr>
      <vt:lpstr>       Желание узнавать свой город , познакомиться с ним поближе дети раннего возраста могут  реализовать, гуляя с родными и близкими по улицам, площадям своего района, а также:  </vt:lpstr>
      <vt:lpstr>       Основная работа по воспитанию  маленького  петербуржца ложиться на воспитателей.  Чтение художественной литературы, рассматривание картин, знакомство с трудом взрослых, сюжетно-ролевые игры- все это плавно подготавливает детей к целевым прогулкам и  экскурсиям («На кухне», «В магазине», «В парке», «В парикмахерской», «По дороге в детский сад ) </vt:lpstr>
      <vt:lpstr>            Малышам сложно понять и осознать, что царь Петр I – основатель города Санкт- Петербурга, но они охотно  и эмоционально откликаются на инсценировку посещения самого царя , на его рукопожатие , а тем более фотографирование с самим царем Петром I.</vt:lpstr>
      <vt:lpstr>       Основными сподвижниками педагогов в воспитании маленького петербуржца являются родители и близкие люди малыша, они первыми помогают ребенку открыть мир красот и величия нашего города Санкт- Петербурга, посещая театры, кинотеатры, цирки и многие другие интересные места. Благодаря совместному выпуску  групповой газеты «Гуляя по городу» и созданию фотоальбома  «Мой Санкт- Петербург» малыши охотно  делятся своими впечатлениями об увиденном со своими сверстниками и со взрослыми.</vt:lpstr>
      <vt:lpstr>           Все  мы- взрослые в ответе перед будущим! Каким вырастет  теперешний малыш, каким он станет  представителем родного  города, зависит его судьба, судьба города, страны в целом. Воспитать современного, культурного маленького человека, любящего свой великий город, великую страну- Россию, в которой он живет-    одна из приоритетных целей современного педагога. Родителям своих воспитанников  рекомендуем посетить  некоторые музеи, которые ждут маленьких  посетителей -   поможем маленькому  петербуржцу стать достойным  преемником удивительного петербургского сообщества, хранителем красот и великолепной архитектуры Санкт- Петербурга.</vt:lpstr>
      <vt:lpstr>Ссылки: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Witek</dc:creator>
  <cp:lastModifiedBy>Надежда Константинова</cp:lastModifiedBy>
  <cp:revision>97</cp:revision>
  <dcterms:created xsi:type="dcterms:W3CDTF">2013-01-02T19:45:55Z</dcterms:created>
  <dcterms:modified xsi:type="dcterms:W3CDTF">2013-05-21T20:11:33Z</dcterms:modified>
</cp:coreProperties>
</file>