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0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97BAD83-F339-4D72-BCD6-0F39EC18AE1D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74E91D7-A9DA-46AC-81BE-03D84CE5FC0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AD83-F339-4D72-BCD6-0F39EC18AE1D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91D7-A9DA-46AC-81BE-03D84CE5F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AD83-F339-4D72-BCD6-0F39EC18AE1D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91D7-A9DA-46AC-81BE-03D84CE5F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97BAD83-F339-4D72-BCD6-0F39EC18AE1D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74E91D7-A9DA-46AC-81BE-03D84CE5FC0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97BAD83-F339-4D72-BCD6-0F39EC18AE1D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74E91D7-A9DA-46AC-81BE-03D84CE5FC0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AD83-F339-4D72-BCD6-0F39EC18AE1D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91D7-A9DA-46AC-81BE-03D84CE5FC0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AD83-F339-4D72-BCD6-0F39EC18AE1D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91D7-A9DA-46AC-81BE-03D84CE5FC0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7BAD83-F339-4D72-BCD6-0F39EC18AE1D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74E91D7-A9DA-46AC-81BE-03D84CE5FC0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AD83-F339-4D72-BCD6-0F39EC18AE1D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91D7-A9DA-46AC-81BE-03D84CE5F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97BAD83-F339-4D72-BCD6-0F39EC18AE1D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74E91D7-A9DA-46AC-81BE-03D84CE5FC0A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7BAD83-F339-4D72-BCD6-0F39EC18AE1D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74E91D7-A9DA-46AC-81BE-03D84CE5FC0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97BAD83-F339-4D72-BCD6-0F39EC18AE1D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74E91D7-A9DA-46AC-81BE-03D84CE5FC0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mka.by/library/zagadki.html#item463" TargetMode="External"/><Relationship Id="rId3" Type="http://schemas.openxmlformats.org/officeDocument/2006/relationships/hyperlink" Target="http://detkam.e-papa.ru/zagadki/3/21/" TargetMode="External"/><Relationship Id="rId7" Type="http://schemas.openxmlformats.org/officeDocument/2006/relationships/hyperlink" Target="http://www.ozedu.ru/files/u1074/Risunok2.png" TargetMode="External"/><Relationship Id="rId2" Type="http://schemas.openxmlformats.org/officeDocument/2006/relationships/hyperlink" Target="http://www.prozagadki.ru/544-zagadki-pro-professii.-taksist-i-shofer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.tsn.ua/media/images/original/Jul2010/245548.jpg" TargetMode="External"/><Relationship Id="rId11" Type="http://schemas.openxmlformats.org/officeDocument/2006/relationships/hyperlink" Target="http://er.ru/media/userdata/news/2012/04/22/ef75cde6eed235cd2be8f10e0233848a.jpg" TargetMode="External"/><Relationship Id="rId5" Type="http://schemas.openxmlformats.org/officeDocument/2006/relationships/hyperlink" Target="http://images.yandex.ru/yandsearch?text=%D1%84%D0%BE%D1%82%D0%BE%D0%B3%D1%80%D0%B0%D1%84&amp;pos=11&amp;rpt=simage&amp;img_url=http://cs259.vkontakte.ru/u35655525/108329446/x_39003e33.jpg" TargetMode="External"/><Relationship Id="rId10" Type="http://schemas.openxmlformats.org/officeDocument/2006/relationships/hyperlink" Target="http://www.stroydizayn.ru/wp-content/uploads/vibormalyara.jpg" TargetMode="External"/><Relationship Id="rId4" Type="http://schemas.openxmlformats.org/officeDocument/2006/relationships/hyperlink" Target="http://www.logoslovo.ru/media/pic_middle/1/4533.jpg" TargetMode="External"/><Relationship Id="rId9" Type="http://schemas.openxmlformats.org/officeDocument/2006/relationships/hyperlink" Target="http://ped-kopilka.ru/vneklasnaja-rabota/zagadki-schitalki-i-skorogovorki/zagadki-o-profesijah-dlja-detei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60648"/>
            <a:ext cx="6172200" cy="172819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Загадки о профессиях</a:t>
            </a:r>
            <a:endParaRPr lang="ru-RU" sz="4400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56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Вот на краешке с опаской </a:t>
            </a:r>
          </a:p>
          <a:p>
            <a:pPr marL="0" indent="0" algn="ctr">
              <a:buNone/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 Он железо красит краской, </a:t>
            </a:r>
          </a:p>
          <a:p>
            <a:pPr marL="0" indent="0" algn="ctr">
              <a:buNone/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 У него в руках ведро, </a:t>
            </a:r>
          </a:p>
          <a:p>
            <a:pPr marL="0" indent="0" algn="ctr">
              <a:buNone/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 Сам расписан он пестро.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704850"/>
            <a:ext cx="66675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98072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Маляр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99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Кто плывет на корабле</a:t>
            </a:r>
          </a:p>
          <a:p>
            <a:pPr marL="0" indent="0" algn="ctr">
              <a:buNone/>
            </a:pPr>
            <a:endParaRPr lang="ru-RU" sz="36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К неизведанной земле?</a:t>
            </a:r>
          </a:p>
          <a:p>
            <a:pPr marL="0" indent="0" algn="ctr">
              <a:buNone/>
            </a:pPr>
            <a:endParaRPr lang="ru-RU" sz="36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Весельчак он и добряк.</a:t>
            </a:r>
          </a:p>
          <a:p>
            <a:pPr marL="0" indent="0" algn="ctr">
              <a:buNone/>
            </a:pPr>
            <a:endParaRPr lang="ru-RU" sz="36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Как зовут его?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81905"/>
            <a:ext cx="756084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9872" y="375219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Моряк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36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467600" cy="41805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Источники: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620688"/>
            <a:ext cx="8712968" cy="4896544"/>
          </a:xfrm>
        </p:spPr>
        <p:txBody>
          <a:bodyPr>
            <a:normAutofit lnSpcReduction="10000"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  <a:hlinkClick r:id="rId2"/>
              </a:rPr>
              <a:t>http://www.prozagadki.ru/544-zagadki-pro-professii.-</a:t>
            </a:r>
            <a:r>
              <a:rPr lang="en-US" sz="1400" dirty="0" smtClean="0">
                <a:latin typeface="Arial" pitchFamily="34" charset="0"/>
                <a:cs typeface="Arial" pitchFamily="34" charset="0"/>
                <a:hlinkClick r:id="rId2"/>
              </a:rPr>
              <a:t>taksist-i-shofer.html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>
                <a:latin typeface="Arial" pitchFamily="34" charset="0"/>
                <a:cs typeface="Arial" pitchFamily="34" charset="0"/>
                <a:hlinkClick r:id="rId3"/>
              </a:rPr>
              <a:t>http://detkam.e-papa.ru/zagadki/3/21</a:t>
            </a:r>
            <a:r>
              <a:rPr lang="en-US" sz="1400" dirty="0" smtClean="0">
                <a:latin typeface="Arial" pitchFamily="34" charset="0"/>
                <a:cs typeface="Arial" pitchFamily="34" charset="0"/>
                <a:hlinkClick r:id="rId3"/>
              </a:rPr>
              <a:t>/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>
                <a:latin typeface="Arial" pitchFamily="34" charset="0"/>
                <a:cs typeface="Arial" pitchFamily="34" charset="0"/>
                <a:hlinkClick r:id="rId4"/>
              </a:rPr>
              <a:t>http://</a:t>
            </a:r>
            <a:r>
              <a:rPr lang="en-US" sz="1400" dirty="0" smtClean="0">
                <a:latin typeface="Arial" pitchFamily="34" charset="0"/>
                <a:cs typeface="Arial" pitchFamily="34" charset="0"/>
                <a:hlinkClick r:id="rId4"/>
              </a:rPr>
              <a:t>www.logoslovo.ru/media/pic_middle/1/4533.jpg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>
                <a:latin typeface="Arial" pitchFamily="34" charset="0"/>
                <a:cs typeface="Arial" pitchFamily="34" charset="0"/>
                <a:hlinkClick r:id="rId5"/>
              </a:rPr>
              <a:t>http://images.yandex.ru/yandsearch?text=%</a:t>
            </a:r>
            <a:r>
              <a:rPr lang="en-US" sz="1400" dirty="0" smtClean="0">
                <a:latin typeface="Arial" pitchFamily="34" charset="0"/>
                <a:cs typeface="Arial" pitchFamily="34" charset="0"/>
                <a:hlinkClick r:id="rId5"/>
              </a:rPr>
              <a:t>D1%84%D0%BE%D1%82%D0%BE%D0%B3%D1%80%D0%B0%D1%84&amp;pos=11&amp;rpt=simage&amp;img_url=http%3A%2F%2Fcs259.vkontakte.ru%2Fu35655525%2F108329446%2Fx_39003e33.jpg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>
                <a:latin typeface="Arial" pitchFamily="34" charset="0"/>
                <a:cs typeface="Arial" pitchFamily="34" charset="0"/>
                <a:hlinkClick r:id="rId6"/>
              </a:rPr>
              <a:t>http://</a:t>
            </a:r>
            <a:r>
              <a:rPr lang="en-US" sz="1400" dirty="0" smtClean="0">
                <a:latin typeface="Arial" pitchFamily="34" charset="0"/>
                <a:cs typeface="Arial" pitchFamily="34" charset="0"/>
                <a:hlinkClick r:id="rId6"/>
              </a:rPr>
              <a:t>image.tsn.ua/media/images/original/Jul2010/245548.jpg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>
                <a:latin typeface="Arial" pitchFamily="34" charset="0"/>
                <a:cs typeface="Arial" pitchFamily="34" charset="0"/>
                <a:hlinkClick r:id="rId7"/>
              </a:rPr>
              <a:t>http://</a:t>
            </a:r>
            <a:r>
              <a:rPr lang="en-US" sz="1400" dirty="0" smtClean="0">
                <a:latin typeface="Arial" pitchFamily="34" charset="0"/>
                <a:cs typeface="Arial" pitchFamily="34" charset="0"/>
                <a:hlinkClick r:id="rId7"/>
              </a:rPr>
              <a:t>www.ozedu.ru/files/u1074/Risunok2.png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>
                <a:latin typeface="Arial" pitchFamily="34" charset="0"/>
                <a:cs typeface="Arial" pitchFamily="34" charset="0"/>
                <a:hlinkClick r:id="rId8"/>
              </a:rPr>
              <a:t>http://</a:t>
            </a:r>
            <a:r>
              <a:rPr lang="en-US" sz="1400" dirty="0" smtClean="0">
                <a:latin typeface="Arial" pitchFamily="34" charset="0"/>
                <a:cs typeface="Arial" pitchFamily="34" charset="0"/>
                <a:hlinkClick r:id="rId8"/>
              </a:rPr>
              <a:t>www.umka.by/library/zagadki.html#item463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>
                <a:latin typeface="Arial" pitchFamily="34" charset="0"/>
                <a:cs typeface="Arial" pitchFamily="34" charset="0"/>
                <a:hlinkClick r:id="rId9"/>
              </a:rPr>
              <a:t>http://</a:t>
            </a:r>
            <a:r>
              <a:rPr lang="en-US" sz="1400" dirty="0" smtClean="0">
                <a:latin typeface="Arial" pitchFamily="34" charset="0"/>
                <a:cs typeface="Arial" pitchFamily="34" charset="0"/>
                <a:hlinkClick r:id="rId9"/>
              </a:rPr>
              <a:t>ped-kopilka.ru/vneklasnaja-rabota/zagadki-schitalki-i-skorogovorki/zagadki-o-profesijah-dlja-detei.html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>
                <a:latin typeface="Arial" pitchFamily="34" charset="0"/>
                <a:cs typeface="Arial" pitchFamily="34" charset="0"/>
                <a:hlinkClick r:id="rId10"/>
              </a:rPr>
              <a:t>http://</a:t>
            </a:r>
            <a:r>
              <a:rPr lang="en-US" sz="1400" dirty="0" smtClean="0">
                <a:latin typeface="Arial" pitchFamily="34" charset="0"/>
                <a:cs typeface="Arial" pitchFamily="34" charset="0"/>
                <a:hlinkClick r:id="rId10"/>
              </a:rPr>
              <a:t>www.stroydizayn.ru/wp-content/uploads/vibormalyara.jpg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>
                <a:latin typeface="Arial" pitchFamily="34" charset="0"/>
                <a:cs typeface="Arial" pitchFamily="34" charset="0"/>
                <a:hlinkClick r:id="rId11"/>
              </a:rPr>
              <a:t>http://</a:t>
            </a:r>
            <a:r>
              <a:rPr lang="en-US" sz="1400" dirty="0" smtClean="0">
                <a:latin typeface="Arial" pitchFamily="34" charset="0"/>
                <a:cs typeface="Arial" pitchFamily="34" charset="0"/>
                <a:hlinkClick r:id="rId11"/>
              </a:rPr>
              <a:t>er.ru/media/userdata/news/2012/04/22/ef75cde6eed235cd2be8f10e0233848a.jpg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21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4869160"/>
            <a:ext cx="7467600" cy="168478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Презентацию выполнила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воспитатель </a:t>
            </a:r>
            <a:r>
              <a:rPr lang="ru-RU" dirty="0"/>
              <a:t>МДОУ </a:t>
            </a:r>
            <a:r>
              <a:rPr lang="ru-RU" dirty="0" err="1"/>
              <a:t>Горненский</a:t>
            </a:r>
            <a:r>
              <a:rPr lang="ru-RU" dirty="0"/>
              <a:t> детский </a:t>
            </a:r>
            <a:r>
              <a:rPr lang="ru-RU" dirty="0" smtClean="0"/>
              <a:t>сад </a:t>
            </a:r>
          </a:p>
          <a:p>
            <a:pPr marL="0" indent="0" algn="ctr">
              <a:buNone/>
            </a:pPr>
            <a:r>
              <a:rPr lang="ru-RU" dirty="0" smtClean="0"/>
              <a:t>Макарова Ирина Владиславовна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76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700808"/>
            <a:ext cx="7385248" cy="4773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Правила движения</a:t>
            </a:r>
          </a:p>
          <a:p>
            <a:pPr marL="0" indent="0" algn="ctr">
              <a:buNone/>
            </a:pPr>
            <a:endParaRPr lang="ru-RU" sz="36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Знает без сомнения.</a:t>
            </a:r>
          </a:p>
          <a:p>
            <a:pPr marL="0" indent="0" algn="ctr">
              <a:buNone/>
            </a:pPr>
            <a:endParaRPr lang="ru-RU" sz="36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Вмиг заводит он мотор,</a:t>
            </a:r>
          </a:p>
          <a:p>
            <a:pPr marL="0" indent="0" algn="ctr">
              <a:buNone/>
            </a:pPr>
            <a:endParaRPr lang="ru-RU" sz="36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На машине мчит...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980729"/>
            <a:ext cx="5544615" cy="554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5" y="188640"/>
            <a:ext cx="1944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Шофёр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21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Темной ночью, ясным днем</a:t>
            </a:r>
          </a:p>
          <a:p>
            <a:pPr marL="0" indent="0" algn="ctr">
              <a:buNone/>
            </a:pPr>
            <a:endParaRPr lang="ru-RU" sz="32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Он сражается с огнем.</a:t>
            </a:r>
          </a:p>
          <a:p>
            <a:pPr marL="0" indent="0" algn="ctr">
              <a:buNone/>
            </a:pPr>
            <a:endParaRPr lang="ru-RU" sz="32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В каске, будто воин славный,</a:t>
            </a:r>
          </a:p>
          <a:p>
            <a:pPr marL="0" indent="0" algn="ctr">
              <a:buNone/>
            </a:pPr>
            <a:endParaRPr lang="ru-RU" sz="32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На пожар спешит...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14425"/>
            <a:ext cx="695325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9872" y="6021288"/>
            <a:ext cx="2620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Пожарный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У этой волшебницы,</a:t>
            </a:r>
          </a:p>
          <a:p>
            <a:pPr marL="0" indent="0" algn="ctr">
              <a:buNone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Этой художницы,</a:t>
            </a:r>
          </a:p>
          <a:p>
            <a:pPr marL="0" indent="0" algn="ctr">
              <a:buNone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Не кисти и краски,</a:t>
            </a:r>
          </a:p>
          <a:p>
            <a:pPr marL="0" indent="0" algn="ctr">
              <a:buNone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А гребень и ножницы.</a:t>
            </a:r>
          </a:p>
          <a:p>
            <a:pPr marL="0" indent="0" algn="ctr">
              <a:buNone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Она обладает</a:t>
            </a:r>
          </a:p>
          <a:p>
            <a:pPr marL="0" indent="0" algn="ctr">
              <a:buNone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Таинственной силой:</a:t>
            </a:r>
          </a:p>
          <a:p>
            <a:pPr marL="0" indent="0" algn="ctr">
              <a:buNone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К кому прикоснётся,</a:t>
            </a:r>
          </a:p>
          <a:p>
            <a:pPr marL="0" indent="0" algn="ctr">
              <a:buNone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Тот станет красивый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836713"/>
            <a:ext cx="5472607" cy="547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3888" y="188640"/>
            <a:ext cx="2634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Парикмахер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71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Наведёт стеклянный глаз, </a:t>
            </a:r>
          </a:p>
          <a:p>
            <a:pPr marL="0" indent="0" algn="ctr">
              <a:buNone/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 Щёлкнет раз - и помним вас.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93818"/>
            <a:ext cx="7128792" cy="565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6216" y="309043"/>
            <a:ext cx="2228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Фотограф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65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475656" y="650820"/>
            <a:ext cx="6491064" cy="6213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Кто у постели больного сидит?</a:t>
            </a:r>
          </a:p>
          <a:p>
            <a:pPr marL="0" indent="0">
              <a:buNone/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 И как лечиться, он всем говорит;</a:t>
            </a:r>
          </a:p>
          <a:p>
            <a:pPr marL="0" indent="0">
              <a:buNone/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 Кто болен - он капли предложит принять,</a:t>
            </a:r>
          </a:p>
          <a:p>
            <a:pPr marL="0" indent="0">
              <a:buNone/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 Тому, кто здоров, - разрешит погулять.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249"/>
            <a:ext cx="5688632" cy="688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00192" y="5949280"/>
            <a:ext cx="1816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Доктор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90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В прошлый раз был педагогом, </a:t>
            </a:r>
          </a:p>
          <a:p>
            <a:pPr marL="0" indent="0" algn="ctr">
              <a:buNone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 Послезавтра - машинист. </a:t>
            </a:r>
          </a:p>
          <a:p>
            <a:pPr marL="0" indent="0" algn="ctr">
              <a:buNone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 Должен знать он очень много, </a:t>
            </a:r>
          </a:p>
          <a:p>
            <a:pPr marL="0" indent="0" algn="ctr">
              <a:buNone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 Потому, что он ...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44" y="215923"/>
            <a:ext cx="6812929" cy="498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7456" y="5733256"/>
            <a:ext cx="21409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Артист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57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56176" y="260648"/>
            <a:ext cx="2359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Ветеринар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1268760"/>
            <a:ext cx="61926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Доктор, но не для детей,</a:t>
            </a:r>
          </a:p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А для птиц и для зверей.</a:t>
            </a:r>
          </a:p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У него особый дар,</a:t>
            </a:r>
          </a:p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Этот врач - …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349" y="809630"/>
            <a:ext cx="6034980" cy="603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70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/>
              <a:t>Скажи, кто так вкусно </a:t>
            </a:r>
          </a:p>
          <a:p>
            <a:pPr marL="0" indent="0" algn="ctr">
              <a:buNone/>
            </a:pPr>
            <a:r>
              <a:rPr lang="ru-RU" sz="3600" b="1" dirty="0"/>
              <a:t> Готовит щи капустные, </a:t>
            </a:r>
          </a:p>
          <a:p>
            <a:pPr marL="0" indent="0" algn="ctr">
              <a:buNone/>
            </a:pPr>
            <a:r>
              <a:rPr lang="ru-RU" sz="3600" b="1" dirty="0"/>
              <a:t> Пахучие котлеты, </a:t>
            </a:r>
          </a:p>
          <a:p>
            <a:pPr marL="0" indent="0" algn="ctr">
              <a:buNone/>
            </a:pPr>
            <a:r>
              <a:rPr lang="ru-RU" sz="3600" b="1" dirty="0"/>
              <a:t> Салаты, винегреты, </a:t>
            </a:r>
          </a:p>
          <a:p>
            <a:pPr marL="0" indent="0" algn="ctr">
              <a:buNone/>
            </a:pPr>
            <a:r>
              <a:rPr lang="ru-RU" sz="3600" b="1" dirty="0"/>
              <a:t> Все завтраки, обеды?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95250"/>
            <a:ext cx="6467475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84482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Повар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70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138</TotalTime>
  <Words>285</Words>
  <Application>Microsoft Office PowerPoint</Application>
  <PresentationFormat>Экран (4:3)</PresentationFormat>
  <Paragraphs>87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Загадки о профессиях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Источники: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о профессиях</dc:title>
  <dc:creator>Дом</dc:creator>
  <cp:lastModifiedBy>Дом</cp:lastModifiedBy>
  <cp:revision>12</cp:revision>
  <dcterms:created xsi:type="dcterms:W3CDTF">2013-03-05T10:14:42Z</dcterms:created>
  <dcterms:modified xsi:type="dcterms:W3CDTF">2013-07-30T22:22:35Z</dcterms:modified>
</cp:coreProperties>
</file>