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8" r:id="rId8"/>
    <p:sldId id="266" r:id="rId9"/>
    <p:sldId id="267" r:id="rId10"/>
    <p:sldId id="271" r:id="rId11"/>
    <p:sldId id="272" r:id="rId12"/>
    <p:sldId id="273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816722-7B7B-49A8-B404-0F6347129521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03718F3-26FD-4C61-8013-1075365FAE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946775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3" y="1452563"/>
            <a:ext cx="5946775" cy="46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Двигательная деятельность.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65"/>
          <a:stretch/>
        </p:blipFill>
        <p:spPr>
          <a:xfrm>
            <a:off x="251520" y="980728"/>
            <a:ext cx="3877410" cy="3579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88" y="980728"/>
            <a:ext cx="422446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Продуктивная  деятельность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4248472" cy="3579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03501"/>
            <a:ext cx="410588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36712"/>
            <a:ext cx="4773082" cy="3579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836712"/>
            <a:ext cx="380391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Встречаем птиц.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736"/>
            <a:ext cx="5889458" cy="4417094"/>
          </a:xfrm>
        </p:spPr>
      </p:pic>
    </p:spTree>
    <p:extLst>
      <p:ext uri="{BB962C8B-B14F-4D97-AF65-F5344CB8AC3E}">
        <p14:creationId xmlns:p14="http://schemas.microsoft.com/office/powerpoint/2010/main" val="42621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Парад зонтов (Осень)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8760"/>
            <a:ext cx="6177490" cy="4633118"/>
          </a:xfrm>
        </p:spPr>
      </p:pic>
    </p:spTree>
    <p:extLst>
      <p:ext uri="{BB962C8B-B14F-4D97-AF65-F5344CB8AC3E}">
        <p14:creationId xmlns:p14="http://schemas.microsoft.com/office/powerpoint/2010/main" val="27190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767096"/>
          </a:xfrm>
        </p:spPr>
        <p:txBody>
          <a:bodyPr/>
          <a:lstStyle/>
          <a:p>
            <a:r>
              <a:rPr lang="ru-RU" sz="2400" dirty="0"/>
              <a:t>Тема опыта: Знакомство ребенка с экологией  путем интеграции различных видов деятельности.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Актуальность опыта.</a:t>
            </a:r>
          </a:p>
          <a:p>
            <a:r>
              <a:rPr lang="ru-RU" b="0" dirty="0" smtClean="0"/>
              <a:t>Современная </a:t>
            </a:r>
            <a:r>
              <a:rPr lang="ru-RU" b="0" dirty="0"/>
              <a:t>экология несет в себе огромный развивающий и воспитательный  потенциал. Ее освоение не только формирует у детей систему понятий по основам экологии, но и развивает экологические способы деятельности в природе, экологически компетентное поведение. </a:t>
            </a:r>
            <a:endParaRPr lang="ru-RU" b="0" dirty="0" smtClean="0"/>
          </a:p>
          <a:p>
            <a:r>
              <a:rPr lang="ru-RU" b="0" dirty="0"/>
              <a:t>Освоение основ экологии способствует становлению гуманистического миропонимания, так как обогащает личность целым рядом нравственно-гуманистических установок, среди них: ответственность за все живое, построение новой аксиологической картины мира, ориентированной на значимость всего живого; понимания ценности биологического разнообразия; уважение каждой личности.</a:t>
            </a:r>
          </a:p>
          <a:p>
            <a:r>
              <a:rPr lang="ru-RU" b="0" dirty="0"/>
              <a:t>Все сказанное диктует необходимость усиления внимания к природе в образовательных учреждениях любого уровня. Она должна стать для каждого человека родной, знакомой и понятной. В современных  условиях  единственным выходом из создавшегося положения является организация в каждом образовательном учреждении соответствующей развивающей среды, в которой находился бы человек с самого раннего детства. В этой среде он должен непросто жить, а наблюдать за явлениями и событиями, происходящими в ней.</a:t>
            </a:r>
          </a:p>
          <a:p>
            <a:r>
              <a:rPr lang="ru-RU" b="0" dirty="0"/>
              <a:t>Вследствие этого экологическое образование можно рассматривать как необходимый компонент в воспитании детей.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279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исследования, этапы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Цель исследования</a:t>
            </a:r>
          </a:p>
          <a:p>
            <a:r>
              <a:rPr lang="ru-RU" b="0" dirty="0" smtClean="0"/>
              <a:t> Воспитание </a:t>
            </a:r>
            <a:r>
              <a:rPr lang="ru-RU" b="0" dirty="0"/>
              <a:t>здорового, жизнерадостного, экологически компетентного, гармонически развитого ребенка.</a:t>
            </a:r>
          </a:p>
          <a:p>
            <a:r>
              <a:rPr lang="ru-RU" sz="2000" dirty="0"/>
              <a:t>Исследование состоит из трех этапов.</a:t>
            </a:r>
          </a:p>
          <a:p>
            <a:r>
              <a:rPr lang="ru-RU" dirty="0"/>
              <a:t>1 этап. </a:t>
            </a:r>
            <a:r>
              <a:rPr lang="ru-RU" b="0" dirty="0"/>
              <a:t>Аналитико-диагностический. Проводились анализ литературы, сбор информации по проблеме, диагностика.</a:t>
            </a:r>
          </a:p>
          <a:p>
            <a:r>
              <a:rPr lang="ru-RU" dirty="0"/>
              <a:t>2 этап. </a:t>
            </a:r>
            <a:r>
              <a:rPr lang="ru-RU" b="0" dirty="0"/>
              <a:t>Практический. В единой системе проводились практические занятия, индивидуальная работа по экологическому воспитанию дошкольников.</a:t>
            </a:r>
          </a:p>
          <a:p>
            <a:r>
              <a:rPr lang="ru-RU" dirty="0"/>
              <a:t>3 этап</a:t>
            </a:r>
            <a:r>
              <a:rPr lang="ru-RU" b="0" dirty="0"/>
              <a:t>. Аналитико-обобщающий. Подводился итог работы с детьми по проблеме, обобщался опыт.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8574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Построение педагогического процесса предполагает использование наглядно-практических методов и способов организации деятельности: наблюдений, экскурсий, элементарных опытов и экспериментирования, игровых, проблемных ситуаций, методы педагогической диагностики: беседы с детьми, педагогические наблюдения, эксперимент и др.</a:t>
            </a:r>
          </a:p>
          <a:p>
            <a:r>
              <a:rPr lang="ru-RU" dirty="0"/>
              <a:t>Особое место в работе с детьми занимает использование в качестве дидактического материала </a:t>
            </a:r>
            <a:r>
              <a:rPr lang="ru-RU" dirty="0" err="1"/>
              <a:t>мнемотаблиц</a:t>
            </a:r>
            <a:r>
              <a:rPr lang="ru-RU" dirty="0"/>
              <a:t>. </a:t>
            </a:r>
            <a:r>
              <a:rPr lang="ru-RU" dirty="0" err="1"/>
              <a:t>Мнемотаблица</a:t>
            </a:r>
            <a:r>
              <a:rPr lang="ru-RU" dirty="0"/>
              <a:t> – это схема, в которую заложена определенная информация. Овладение приемами работы с </a:t>
            </a:r>
            <a:r>
              <a:rPr lang="ru-RU" dirty="0" err="1"/>
              <a:t>мнемотаблицами</a:t>
            </a:r>
            <a:r>
              <a:rPr lang="ru-RU" dirty="0"/>
              <a:t> значительно сокращает время обучения и одновременно решает задачи, направленные на:</a:t>
            </a:r>
          </a:p>
          <a:p>
            <a:r>
              <a:rPr lang="ru-RU" dirty="0"/>
              <a:t>Развитие основных психических процессов – памяти, внимания, образного мышления;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8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обучения: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первом этапе обучения объекты природы рассматриваются в отдельности, не обращая внимание на их связи.</a:t>
            </a:r>
          </a:p>
          <a:p>
            <a:r>
              <a:rPr lang="ru-RU" dirty="0"/>
              <a:t>Затем мы знакомим детей с  взаимосвязями в природе обращая внимание на то, чем питаются те или иные, строятся соответствующие цепи питания. Или выясняется, скажем, значение леса для реки и т. д.;</a:t>
            </a:r>
          </a:p>
          <a:p>
            <a:r>
              <a:rPr lang="ru-RU" dirty="0"/>
              <a:t> Это уровень,  когда дети обращают внимание что это  уже не просто предметы - процессы.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7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2425" y="365125"/>
            <a:ext cx="7521575" cy="549275"/>
          </a:xfrm>
        </p:spPr>
        <p:txBody>
          <a:bodyPr/>
          <a:lstStyle/>
          <a:p>
            <a:pPr algn="ctr"/>
            <a:r>
              <a:rPr lang="ru-RU" dirty="0" smtClean="0"/>
              <a:t>«Узнай и назови»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50206"/>
              </p:ext>
            </p:extLst>
          </p:nvPr>
        </p:nvGraphicFramePr>
        <p:xfrm>
          <a:off x="1544320" y="3501008"/>
          <a:ext cx="6556070" cy="1872208"/>
        </p:xfrm>
        <a:graphic>
          <a:graphicData uri="http://schemas.openxmlformats.org/drawingml/2006/table">
            <a:tbl>
              <a:tblPr firstRow="1" firstCol="1" bandRow="1"/>
              <a:tblGrid>
                <a:gridCol w="1311077"/>
                <a:gridCol w="1311077"/>
                <a:gridCol w="1311077"/>
                <a:gridCol w="1311077"/>
                <a:gridCol w="1311762"/>
              </a:tblGrid>
              <a:tr h="187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8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570617"/>
            <a:ext cx="10953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427" y="3570617"/>
            <a:ext cx="12477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533" y="3596636"/>
            <a:ext cx="12477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723" y="3542041"/>
            <a:ext cx="12096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623" y="3513467"/>
            <a:ext cx="11811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97485"/>
            <a:ext cx="6768752" cy="237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игра «Расскажи как было»</a:t>
            </a:r>
            <a:endParaRPr lang="ru-RU" dirty="0"/>
          </a:p>
        </p:txBody>
      </p:sp>
      <p:pic>
        <p:nvPicPr>
          <p:cNvPr id="4" name="Объект 3" descr="http://www.det-sad.com/wp-content/uploads/2012/06/mnemo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19268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Детям предлагаются </a:t>
            </a:r>
            <a:r>
              <a:rPr lang="ru-RU" dirty="0" err="1"/>
              <a:t>мнемотаблицы</a:t>
            </a:r>
            <a:r>
              <a:rPr lang="ru-RU" dirty="0"/>
              <a:t> с пустыми клеточками и дети сами придумывают, что в них вписать.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Мнемотаблица</a:t>
            </a:r>
            <a:r>
              <a:rPr lang="ru-RU" dirty="0"/>
              <a:t> №1.Так ли просто сварить кашу!</a:t>
            </a:r>
          </a:p>
        </p:txBody>
      </p:sp>
    </p:spTree>
    <p:extLst>
      <p:ext uri="{BB962C8B-B14F-4D97-AF65-F5344CB8AC3E}">
        <p14:creationId xmlns:p14="http://schemas.microsoft.com/office/powerpoint/2010/main" val="9058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Трудовая деятельность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42" b="12891"/>
          <a:stretch>
            <a:fillRect/>
          </a:stretch>
        </p:blipFill>
        <p:spPr bwMode="auto">
          <a:xfrm>
            <a:off x="31513" y="980728"/>
            <a:ext cx="4643438" cy="3558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4"/>
          <a:stretch>
            <a:fillRect/>
          </a:stretch>
        </p:blipFill>
        <p:spPr bwMode="auto">
          <a:xfrm rot="5400000">
            <a:off x="4554871" y="2415601"/>
            <a:ext cx="4531534" cy="3921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30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Календарь наблюдений за растениями.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31299" y="1082987"/>
          <a:ext cx="6503626" cy="3614114"/>
        </p:xfrm>
        <a:graphic>
          <a:graphicData uri="http://schemas.openxmlformats.org/drawingml/2006/table">
            <a:tbl>
              <a:tblPr firstRow="1" firstCol="1" bandRow="1"/>
              <a:tblGrid>
                <a:gridCol w="1140006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  <a:gridCol w="173020"/>
              </a:tblGrid>
              <a:tr h="3018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Месяц. Дата.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посадки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(высота)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листьев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Насыщенность цвета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«Самочувствие»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5" marR="61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5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628</TotalTime>
  <Words>518</Words>
  <Application>Microsoft Office PowerPoint</Application>
  <PresentationFormat>Экран (4:3)</PresentationFormat>
  <Paragraphs>232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Презентация PowerPoint</vt:lpstr>
      <vt:lpstr>Тема опыта: Знакомство ребенка с экологией  путем интеграции различных видов деятельности.   </vt:lpstr>
      <vt:lpstr>Цель исследования, этапы исследования:</vt:lpstr>
      <vt:lpstr>Методы и приемы исследования:</vt:lpstr>
      <vt:lpstr>Этапы обучения:</vt:lpstr>
      <vt:lpstr>«Узнай и назови»</vt:lpstr>
      <vt:lpstr>Экологическая игра «Расскажи как было»</vt:lpstr>
      <vt:lpstr>Трудовая деятельность</vt:lpstr>
      <vt:lpstr>Календарь наблюдений за растениями.</vt:lpstr>
      <vt:lpstr>Двигательная деятельность.</vt:lpstr>
      <vt:lpstr>Продуктивная  деятельность</vt:lpstr>
      <vt:lpstr>Работа с родителями</vt:lpstr>
      <vt:lpstr>Встречаем птиц.</vt:lpstr>
      <vt:lpstr>Парад зонтов (Осень)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28</cp:revision>
  <dcterms:created xsi:type="dcterms:W3CDTF">2013-03-19T14:50:16Z</dcterms:created>
  <dcterms:modified xsi:type="dcterms:W3CDTF">2013-07-18T15:12:32Z</dcterms:modified>
</cp:coreProperties>
</file>