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7" r:id="rId4"/>
    <p:sldId id="261" r:id="rId5"/>
    <p:sldId id="272" r:id="rId6"/>
    <p:sldId id="262" r:id="rId7"/>
    <p:sldId id="276" r:id="rId8"/>
    <p:sldId id="265" r:id="rId9"/>
    <p:sldId id="275" r:id="rId10"/>
    <p:sldId id="267" r:id="rId11"/>
    <p:sldId id="274" r:id="rId12"/>
    <p:sldId id="269" r:id="rId13"/>
    <p:sldId id="273" r:id="rId14"/>
    <p:sldId id="278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D071-685D-4087-8A2D-A995540D77C5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EB036-F658-46F3-B6C8-678994B71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59F583-C4E9-43AF-97AE-69317D721516}" type="datetimeFigureOut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413096-2975-40EB-8D39-1895DBF97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8924B-4BB9-4DA1-80C7-C229FB4DD479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2FC2-5ACE-407E-A634-2D1D54E20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DDAE-A82F-4807-94F6-B2CB69D59E48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7CEB-31E2-4F88-BCAA-21893A05C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C086-7C2F-43D4-8013-125808F61DFA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DE59-5594-4694-9613-DBF693A44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4B48-7462-4070-AB17-2C6964FA3974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F139-14C1-43DE-BD08-91E6591FF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CDA1-D67A-45EF-BB98-E3B7A366ACC3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75C0-0AB5-4CA0-B33A-AC800B906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029D-5352-4158-899A-BB49B36201DF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6B5C-80BF-471D-AA51-3EFDF4DA3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00F9-F568-4FEC-AD52-48DF7E32E7E2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B7DD-1EDD-4525-8110-C4FAF117F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9001-0E5C-4AA9-A3E8-17BD323AC0EE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1F13-3A08-4D11-BA14-1CE98DAE8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23CB-74E7-4310-9C68-2CE82C2AAAE4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07D3-6869-4B3C-B49D-040B24F27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1D1A-D968-4FA1-A1D4-1FDD135391EC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F16A-3ED6-4013-B739-55D492A0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CC01-9B49-4B88-9015-250B880EBCA1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6F59-92A1-4D39-9A0E-AE4C1A29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705797-4512-49F1-8BF3-8887EB108078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4BFB91-1959-41F9-AECF-46F4F4460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357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 rot="293660">
            <a:off x="46038" y="1316065"/>
            <a:ext cx="9144000" cy="1470025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       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F9B6F-727B-491A-87DB-A4D794C94221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82561">
            <a:off x="714348" y="4714884"/>
            <a:ext cx="6572296" cy="12003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570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Правознайкино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0482" name="Picture 2" descr="C:\Documents and Settings\Admin\Рабочий стол\учитель года\анимашки - картинки\Petushok_grebesho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7"/>
            <a:ext cx="5548351" cy="41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C:\Documents and Settings\Admin\Рабочий стол\учитель года\анимашки - картинки\a811b0d678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3647234" cy="5158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" name="Капля 9"/>
          <p:cNvSpPr/>
          <p:nvPr/>
        </p:nvSpPr>
        <p:spPr>
          <a:xfrm rot="5160657">
            <a:off x="1940918" y="1123220"/>
            <a:ext cx="2071702" cy="1956571"/>
          </a:xfrm>
          <a:prstGeom prst="teardrop">
            <a:avLst>
              <a:gd name="adj" fmla="val 10412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9466157">
            <a:off x="4222183" y="60491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389381">
            <a:off x="3595027" y="4230716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4035284">
            <a:off x="5365445" y="264956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Мои документы\Мои рисунки\img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05377">
            <a:off x="2082980" y="1457952"/>
            <a:ext cx="1834122" cy="131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img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107">
            <a:off x="5373318" y="2971790"/>
            <a:ext cx="1934065" cy="12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Documents and Settings\Admin\Мои документы\Мои рисунки\img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5314">
            <a:off x="4000496" y="4286256"/>
            <a:ext cx="1278758" cy="182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Admin\Мои документы\Мои рисунки\img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70506">
            <a:off x="4293933" y="982563"/>
            <a:ext cx="1853911" cy="117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Овал 17"/>
          <p:cNvSpPr/>
          <p:nvPr/>
        </p:nvSpPr>
        <p:spPr>
          <a:xfrm>
            <a:off x="3643306" y="2500306"/>
            <a:ext cx="1714512" cy="171451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57 -0.78935 C -0.18594 -0.78356 -0.19913 -0.77754 -0.21285 -0.76782 C -0.22656 -0.7581 -0.23489 -0.74745 -0.25486 -0.73125 C -0.27483 -0.71504 -0.3151 -0.69328 -0.33229 -0.67106 C -0.34948 -0.64907 -0.35191 -0.62662 -0.35816 -0.6 C -0.36441 -0.57361 -0.36406 -0.54444 -0.36944 -0.51203 C -0.37483 -0.47916 -0.38281 -0.45926 -0.39028 -0.40463 C -0.39774 -0.34977 -0.41059 -0.23078 -0.41458 -0.18287 C -0.41858 -0.13541 -0.41962 -0.15648 -0.41458 -0.11828 C -0.40955 -0.08032 -0.39514 0.00232 -0.38385 0.04491 C -0.37257 0.0875 -0.38108 0.10093 -0.34687 0.13773 C -0.31267 0.17431 -0.24427 0.24977 -0.17899 0.26459 C -0.11371 0.27917 -0.02014 0.2375 0.04514 0.2257 C 0.11042 0.21389 0.15261 0.22246 0.21285 0.19329 C 0.27309 0.16459 0.37517 0.10348 0.40642 0.05162 C 0.43767 -0.00046 0.4092 -0.05023 0.4 -0.11828 C 0.3908 -0.18634 0.37014 -0.29352 0.35156 -0.35717 C 0.33299 -0.4206 0.31458 -0.46296 0.28872 -0.49884 C 0.26285 -0.53495 0.22066 -0.55902 0.1967 -0.5743 C 0.17274 -0.59004 0.17153 -0.58495 0.14514 -0.59143 C 0.11875 -0.59814 0.07882 -0.60972 0.03872 -0.61296 C -0.00139 -0.6162 -0.06371 -0.61805 -0.09514 -0.61064 C -0.12656 -0.60347 -0.13385 -0.59213 -0.15 -0.5699 C -0.16614 -0.54768 -0.18108 -0.51759 -0.19201 -0.47731 C -0.20295 -0.43727 -0.21371 -0.37708 -0.21614 -0.32916 C -0.21858 -0.28102 -0.2158 -0.23495 -0.20642 -0.18958 C -0.19705 -0.14398 -0.18177 -0.08819 -0.15972 -0.05602 C -0.13767 -0.02384 -0.10069 -0.00486 -0.07413 0.0044 C -0.04757 0.01343 -0.02378 0.00672 2.5E-6 -2.59259E-6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1506" name="Picture 2" descr="C:\Documents and Settings\Admin\Рабочий стол\учитель года\анимашки - картинки\cc1c432587f87725dffc152f5636a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929222" cy="410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Documents and Settings\Admin\Рабочий стол\учитель года\анимашки - картинки\gadkiy_ute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00174"/>
            <a:ext cx="5522201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Admin\Мои документы\Мои рисунки\img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790493"/>
            <a:ext cx="5000660" cy="5329622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5214942" y="1285860"/>
            <a:ext cx="214314" cy="714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572000" y="1071546"/>
            <a:ext cx="714380" cy="1428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214810" y="1214422"/>
            <a:ext cx="500066" cy="2143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143372" y="1785926"/>
            <a:ext cx="1000132" cy="5715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4750595" y="2750339"/>
            <a:ext cx="1000132" cy="64294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5143504" y="3500438"/>
            <a:ext cx="42862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143504" y="3500438"/>
            <a:ext cx="357190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628" y="3714752"/>
            <a:ext cx="500066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4964909" y="3750471"/>
            <a:ext cx="21431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714876" y="3786190"/>
            <a:ext cx="428628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V="1">
            <a:off x="3679025" y="2750339"/>
            <a:ext cx="1071570" cy="1000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3571868" y="2857496"/>
            <a:ext cx="35719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214678" y="2928934"/>
            <a:ext cx="57150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2500298" y="2786058"/>
            <a:ext cx="714380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2500298" y="2786058"/>
            <a:ext cx="642942" cy="642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2143108" y="3286124"/>
            <a:ext cx="100013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143108" y="3286124"/>
            <a:ext cx="571504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357422" y="3714752"/>
            <a:ext cx="428628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1571604" y="4357694"/>
            <a:ext cx="1643074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86050" y="5572140"/>
            <a:ext cx="1285884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071934" y="5857892"/>
            <a:ext cx="121444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286380" y="5214950"/>
            <a:ext cx="1000132" cy="642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2000232" y="3929066"/>
            <a:ext cx="428628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5786446" y="4643446"/>
            <a:ext cx="107157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V="1">
            <a:off x="5286380" y="3071810"/>
            <a:ext cx="1285884" cy="857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V="1">
            <a:off x="4857752" y="2143116"/>
            <a:ext cx="85725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08" name="Picture 4" descr="C:\Documents and Settings\Admin\Рабочий стол\учитель года\анимашки - картинки\0239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57356" y="785794"/>
            <a:ext cx="4745581" cy="528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0" name="Капля 9"/>
          <p:cNvSpPr/>
          <p:nvPr/>
        </p:nvSpPr>
        <p:spPr>
          <a:xfrm rot="5160657">
            <a:off x="1940918" y="1123220"/>
            <a:ext cx="2071702" cy="1956571"/>
          </a:xfrm>
          <a:prstGeom prst="teardrop">
            <a:avLst>
              <a:gd name="adj" fmla="val 10412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9466157">
            <a:off x="4222183" y="60491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389381">
            <a:off x="3595027" y="4230716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4035284">
            <a:off x="5365445" y="264956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859621">
            <a:off x="1567156" y="3297712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Мои документы\Мои рисунки\img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05377">
            <a:off x="2082980" y="1457952"/>
            <a:ext cx="1834122" cy="131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img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107">
            <a:off x="5373318" y="2971790"/>
            <a:ext cx="1934065" cy="12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Documents and Settings\Admin\Мои документы\Мои рисунки\img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5314">
            <a:off x="4000496" y="4286256"/>
            <a:ext cx="1278758" cy="182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Documents and Settings\Admin\Мои документы\Мои рисунки\img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49895">
            <a:off x="1679520" y="3653877"/>
            <a:ext cx="1874359" cy="122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Admin\Мои документы\Мои рисунки\img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370506">
            <a:off x="4293933" y="982563"/>
            <a:ext cx="1853911" cy="117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3643306" y="2500306"/>
            <a:ext cx="1714512" cy="171451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71 -0.66667 C 0.60122 -0.67014 0.5849 -0.67338 0.56441 -0.65162 C 0.54393 -0.62986 0.50903 -0.56504 0.49514 -0.53542 C 0.48125 -0.50579 0.48143 -0.49467 0.48056 -0.47315 C 0.47969 -0.45162 0.4816 -0.425 0.49028 -0.40648 C 0.49896 -0.38796 0.51354 -0.37315 0.53229 -0.36134 C 0.55104 -0.34954 0.58542 -0.33518 0.60313 -0.33542 C 0.62084 -0.33565 0.63334 -0.34722 0.63872 -0.36342 C 0.6441 -0.37963 0.64167 -0.41458 0.63542 -0.43217 C 0.62917 -0.44977 0.62327 -0.46018 0.60156 -0.46875 C 0.57986 -0.47731 0.53125 -0.4831 0.50486 -0.48379 C 0.47847 -0.48449 0.46233 -0.48449 0.44358 -0.47315 C 0.42483 -0.4618 0.40886 -0.44838 0.39184 -0.41504 C 0.37483 -0.38171 0.35174 -0.32222 0.34184 -0.27315 C 0.33195 -0.22407 0.33021 -0.16435 0.33229 -0.12037 C 0.33438 -0.07639 0.33629 -0.04583 0.35486 -0.00856 C 0.37344 0.02871 0.42188 0.0831 0.44358 0.10324 C 0.46528 0.12338 0.46858 0.11435 0.48542 0.11181 C 0.50226 0.10926 0.5283 0.09954 0.54514 0.0882 C 0.56198 0.07685 0.57778 0.06482 0.58698 0.04306 C 0.59618 0.0213 0.60052 -0.00926 0.6 -0.04305 C 0.59948 -0.07685 0.60104 -0.11412 0.58386 -0.15926 C 0.56667 -0.2044 0.52361 -0.27685 0.4967 -0.31412 C 0.46979 -0.35139 0.45799 -0.36065 0.42257 -0.38287 C 0.38716 -0.40509 0.33177 -0.43032 0.28386 -0.44745 C 0.23594 -0.46458 0.17309 -0.48287 0.13542 -0.48611 C 0.09775 -0.48935 0.08681 -0.47917 0.05799 -0.46667 C 0.02917 -0.45417 -0.01267 -0.42662 -0.03715 -0.41088 C -0.06163 -0.39514 -0.06614 -0.39213 -0.08871 -0.37199 C -0.11128 -0.35185 -0.15104 -0.32315 -0.17257 -0.29028 C -0.19409 -0.25741 -0.20833 -0.21574 -0.21771 -0.1743 C -0.22708 -0.13287 -0.22743 -0.08727 -0.22899 -0.04097 C -0.23055 0.00533 -0.23194 0.06204 -0.22743 0.10324 C -0.22291 0.14445 -0.22378 0.18033 -0.20173 0.20648 C -0.17969 0.23264 -0.12986 0.24398 -0.09514 0.26019 C -0.06041 0.27639 -0.04913 0.3044 0.00643 0.30324 C 0.06198 0.30208 0.19132 0.27338 0.23872 0.25371 C 0.28611 0.23403 0.28577 0.21621 0.29028 0.18496 C 0.29479 0.15371 0.28334 0.09884 0.26615 0.06667 C 0.24896 0.03449 0.22136 0.00833 0.18698 -0.00856 C 0.15261 -0.02546 0.09063 -0.03588 0.05955 -0.03449 C 0.02847 -0.0331 0.01424 -0.01667 -3.61111E-6 -1.85185E-6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учитель года\анимашки - картинки\P1170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14442" y="-1143001"/>
            <a:ext cx="6857999" cy="9143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098" name="Picture 2" descr="C:\Documents and Settings\Admin\Рабочий стол\учитель года\анимашки - картинки\a51a52318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49536"/>
            <a:ext cx="2428892" cy="463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2530" name="Picture 2" descr="C:\Documents and Settings\Admin\Рабочий стол\учитель года\анимашки - картинки\971ac681e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72494" cy="5554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F54CE-D2A0-4E57-AE40-E28D7890C90E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C:\Documents and Settings\Admin\Рабочий стол\учитель года\анимашки - картинки\Partn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2338716" cy="3317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Капля 7"/>
          <p:cNvSpPr/>
          <p:nvPr/>
        </p:nvSpPr>
        <p:spPr>
          <a:xfrm rot="859621">
            <a:off x="1567156" y="3297712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5160657">
            <a:off x="1940918" y="1123220"/>
            <a:ext cx="2071702" cy="1956571"/>
          </a:xfrm>
          <a:prstGeom prst="teardrop">
            <a:avLst>
              <a:gd name="adj" fmla="val 10412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9466157">
            <a:off x="4222183" y="60491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389381">
            <a:off x="3595027" y="4230716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4035284">
            <a:off x="5365445" y="264956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3306" y="2500306"/>
            <a:ext cx="1714512" cy="171451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Мои документы\Мои рисунки\img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05377">
            <a:off x="2082980" y="1457952"/>
            <a:ext cx="1834122" cy="131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img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107">
            <a:off x="5373318" y="2971790"/>
            <a:ext cx="1934065" cy="12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Мои рисунки\img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5314">
            <a:off x="4000496" y="4286256"/>
            <a:ext cx="1278758" cy="182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Мои документы\Мои рисунки\img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49895">
            <a:off x="1679520" y="3653877"/>
            <a:ext cx="1874359" cy="122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Мои документы\Мои рисунки\img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786570">
            <a:off x="4274549" y="978612"/>
            <a:ext cx="1924676" cy="121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C -0.00035 -0.00301 -0.00052 -0.00579 2.77778E-6 -0.01366 C 0.00052 -0.02153 -0.00243 -0.03727 0.00295 -0.047 C 0.00833 -0.05672 0.021 -0.06991 0.03229 -0.07246 C 0.04357 -0.075 0.06111 -0.07338 0.07066 -0.06274 C 0.08021 -0.05209 0.0868 -0.0213 0.08975 -0.00787 C 0.09271 0.00555 0.09218 0.01296 0.08819 0.01782 C 0.0842 0.02268 0.07274 0.02731 0.06614 0.02175 C 0.05955 0.0162 0.05208 0.00046 0.04861 -0.01551 C 0.04514 -0.03149 0.04462 -0.06088 0.04566 -0.07454 C 0.0467 -0.0882 0.04236 -0.08912 0.05451 -0.09792 C 0.06666 -0.10672 0.09392 -0.12987 0.11909 -0.12732 C 0.14427 -0.12477 0.19028 -0.09746 0.2059 -0.08218 C 0.22153 -0.0669 0.21059 -0.05764 0.21319 -0.03519 C 0.2158 -0.01274 0.221 0.02662 0.22205 0.053 C 0.22309 0.07939 0.23159 0.11226 0.21909 0.12361 C 0.20659 0.13495 0.16337 0.13472 0.14705 0.12175 C 0.13073 0.10879 0.12482 0.06504 0.12066 0.04513 C 0.11649 0.02523 0.11597 0.02037 0.12205 0.00208 C 0.12812 -0.01621 0.14288 -0.04954 0.15729 -0.06459 C 0.1717 -0.07963 0.18403 -0.08797 0.20885 -0.0882 C 0.23368 -0.08843 0.27448 -0.08334 0.3059 -0.06667 C 0.33732 -0.05 0.38177 -0.00741 0.39705 0.0118 C 0.41232 0.03101 0.39687 0.02615 0.39705 0.04907 C 0.39722 0.07199 0.40173 0.11967 0.39861 0.14907 C 0.39548 0.17824 0.39236 0.21713 0.37795 0.22523 C 0.36354 0.23356 0.32448 0.21458 0.3118 0.19791 C 0.29913 0.18125 0.30278 0.14699 0.30156 0.12546 C 0.30034 0.10393 0.30034 0.08842 0.30451 0.06875 C 0.30868 0.04907 0.31701 0.0243 0.32656 0.00787 C 0.33611 -0.00857 0.34826 -0.0213 0.3618 -0.0294 C 0.37534 -0.0375 0.39236 -0.03936 0.40729 -0.04121 C 0.42222 -0.04306 0.43489 -0.04514 0.45156 -0.04121 C 0.46823 -0.03727 0.49479 -0.02616 0.50729 -0.0176 C 0.51979 -0.00903 0.51823 -0.00348 0.52656 0.00995 C 0.53489 0.02338 0.55173 0.053 0.55729 0.06273 " pathEditMode="relative" ptsTypes="aaaaaaaaaaaaaaaaaaaaaaaaa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0162 C -0.01979 -0.00509 -0.01736 -0.00856 -0.01649 -0.01296 C -0.01562 -0.01736 -0.0151 -0.02176 -0.01649 -0.02801 C -0.01788 -0.03426 -0.01858 -0.04491 -0.025 -0.05046 C -0.03142 -0.05602 -0.0467 -0.06157 -0.05451 -0.0618 C -0.06233 -0.06204 -0.06562 -0.05764 -0.07153 -0.05231 C -0.07743 -0.04699 -0.08576 -0.03727 -0.08976 -0.02986 C -0.09375 -0.02245 -0.09514 -0.01667 -0.09531 -0.00741 C -0.09549 0.00185 -0.09514 0.02083 -0.09114 0.02639 C -0.08715 0.03195 -0.07535 0.03357 -0.07153 0.02639 C -0.06771 0.01921 -0.06597 -0.00694 -0.06858 -0.01667 C -0.07118 -0.02639 -0.07899 -0.02708 -0.08698 -0.03171 C -0.09496 -0.03634 -0.10642 -0.04282 -0.11649 -0.04491 C -0.12656 -0.04699 -0.13802 -0.04676 -0.14757 -0.04491 C -0.15712 -0.04305 -0.16701 -0.03819 -0.1743 -0.03356 C -0.1816 -0.02893 -0.18715 -0.02639 -0.19114 -0.01667 C -0.19514 -0.00694 -0.19687 0.01134 -0.19826 0.02454 C -0.19965 0.03773 -0.20035 0.05486 -0.19965 0.06227 C -0.19896 0.06968 -0.19844 0.06783 -0.19392 0.06968 C -0.18941 0.07153 -0.1783 0.0794 -0.17292 0.07338 C -0.16753 0.06736 -0.16354 0.05162 -0.16163 0.03403 C -0.15972 0.01644 -0.15694 -0.01574 -0.16163 -0.03171 C -0.16632 -0.04768 -0.17726 -0.05278 -0.18976 -0.0618 C -0.20226 -0.07083 -0.22448 -0.08217 -0.23628 -0.08611 C -0.24809 -0.09004 -0.25364 -0.08819 -0.26024 -0.08611 C -0.26684 -0.08403 -0.26875 -0.08171 -0.27569 -0.07315 C -0.28264 -0.06458 -0.29514 -0.04977 -0.30243 -0.03542 C -0.30972 -0.02106 -0.31649 -0.00254 -0.31927 0.01343 C -0.32205 0.0294 -0.32118 0.04884 -0.31927 0.06019 C -0.31736 0.07153 -0.31285 0.07778 -0.30816 0.08102 C -0.30347 0.08426 -0.29496 0.08333 -0.29114 0.07917 C -0.28733 0.075 -0.28611 0.07408 -0.28559 0.05648 C -0.28507 0.03889 -0.28368 -0.00764 -0.28837 -0.02616 C -0.29305 -0.04467 -0.30347 -0.04444 -0.31371 -0.05417 C -0.32396 -0.06389 -0.34149 -0.07893 -0.35035 -0.08426 C -0.35903 -0.08958 -0.36024 -0.08634 -0.36562 -0.08611 C -0.37135 -0.08588 -0.37812 -0.08356 -0.38385 -0.08241 C -0.39028 -0.08125 -0.39635 -0.08264 -0.40243 -0.0787 C -0.40851 -0.07477 -0.41632 -0.06319 -0.42083 -0.0581 C -0.42535 -0.05301 -0.42465 -0.05393 -0.42917 -0.04861 C -0.43368 -0.04329 -0.44062 -0.03472 -0.44757 -0.02616 " pathEditMode="relative" rAng="0" ptsTypes="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0163 C 0.02656 -0.01343 0.03264 -0.02524 0.04392 -0.03102 C 0.05521 -0.03681 0.07569 -0.03936 0.08802 -0.03681 C 0.10035 -0.03426 0.10868 -0.03102 0.11753 -0.01528 C 0.12639 0.00046 0.13715 0.02546 0.14097 0.05717 C 0.14479 0.08888 0.14878 0.15509 0.14097 0.175 C 0.13316 0.1949 0.10781 0.17847 0.09392 0.17685 C 0.08003 0.17523 0.06233 0.17962 0.05712 0.16504 C 0.05191 0.15046 0.04722 0.10694 0.06302 0.08865 C 0.07882 0.07037 0.12795 0.05532 0.15139 0.05532 C 0.17483 0.05532 0.19219 0.07523 0.20417 0.08865 C 0.21615 0.10208 0.2191 0.12037 0.22344 0.13564 C 0.22778 0.15092 0.22813 0.15115 0.23073 0.18078 C 0.23333 0.21041 0.25087 0.28333 0.23958 0.31412 C 0.2283 0.3449 0.1875 0.35486 0.16302 0.36504 C 0.13854 0.37523 0.10694 0.38125 0.09253 0.375 C 0.07813 0.36875 0.07882 0.34444 0.07639 0.32777 C 0.07396 0.31111 0.06302 0.30185 0.07778 0.275 C 0.09253 0.24814 0.13976 0.1868 0.16458 0.16712 C 0.18941 0.14745 0.20781 0.15416 0.22639 0.15717 C 0.24497 0.16018 0.26198 0.1706 0.27639 0.18472 C 0.2908 0.19884 0.30417 0.2199 0.31302 0.24166 C 0.32188 0.26342 0.32917 0.27754 0.32917 0.31597 C 0.32917 0.35439 0.32135 0.4449 0.31302 0.47291 C 0.30469 0.50092 0.29653 0.4787 0.27917 0.48472 C 0.26181 0.49074 0.22587 0.50833 0.20868 0.50833 C 0.19149 0.50833 0.18125 0.49976 0.17639 0.48472 C 0.17153 0.46967 0.17205 0.43611 0.17917 0.41805 C 0.18628 0.4 0.20347 0.39027 0.21892 0.37685 C 0.23438 0.36342 0.24323 0.34421 0.27188 0.33773 C 0.30052 0.33125 0.36545 0.33425 0.39097 0.33773 C 0.41649 0.3412 0.4184 0.35138 0.42483 0.35925 C 0.43125 0.36712 0.42517 0.37893 0.42917 0.38472 C 0.43316 0.3905 0.44184 0.39282 0.44844 0.39444 C 0.45503 0.39606 0.46198 0.39513 0.46892 0.39444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2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C 0.04705 -0.01088 0.09392 -0.02153 0.11406 -0.00995 C 0.1342 0.00185 0.11997 0.04954 0.12049 0.07454 C 0.12101 0.10116 0.12101 0.12338 0.11719 0.14699 C 0.11354 0.16991 0.10625 0.20463 0.09688 0.21273 C 0.08767 0.21921 0.06302 0.21181 0.06111 0.18889 C 0.05903 0.16644 0.06875 0.10046 0.08438 0.07824 C 0.10017 0.05579 0.13229 0.05046 0.15486 0.05556 C 0.17708 0.06065 0.20226 0.0794 0.21858 0.10695 C 0.2349 0.13519 0.26198 0.17361 0.25278 0.22176 C 0.24444 0.27037 0.18507 0.36945 0.16719 0.39908 C 0.14948 0.42801 0.15573 0.40671 0.14705 0.39908 C 0.13819 0.38982 0.13004 0.36806 0.11563 0.34607 C 0.10139 0.325 0.07552 0.28403 0.06111 0.2706 C 0.04653 0.2588 0.04045 0.26759 0.0283 0.2706 C 0.01615 0.275 0.00017 0.28704 -0.01233 0.29468 C -0.02483 0.3007 -0.03333 0.30232 -0.04687 0.31111 C -0.06024 0.31875 -0.0842 0.33495 -0.09358 0.34375 C -0.1033 0.35093 -0.10035 0.35324 -0.10451 0.36019 C -0.10868 0.3662 -0.11215 0.3662 -0.1184 0.38287 C -0.125 0.39908 -0.13663 0.44329 -0.1434 0.45787 C -0.15052 0.47384 -0.15556 0.4713 -0.16024 0.47083 " pathEditMode="relative" rAng="0" ptsTypes="aaaaaaaaaaaaaaaa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C -0.01181 -0.0287 -0.02344 -0.05718 -0.03542 -0.06875 C -0.04705 -0.08032 -0.05104 -0.06944 -0.07049 -0.06875 C -0.09011 -0.06806 -0.13629 -0.08218 -0.15278 -0.06481 C -0.16927 -0.04745 -0.16563 0.00278 -0.1691 0.03519 C -0.17274 0.06759 -0.18316 0.10579 -0.175 0.1294 C -0.16684 0.15301 -0.14531 0.16181 -0.12049 0.17639 C -0.09566 0.19097 -0.0467 0.22338 -0.02639 0.21759 C -0.00608 0.21181 -0.00087 0.16736 0.00156 0.1412 C 0.00399 0.11505 -0.00087 0.07963 -0.01163 0.06065 C -0.0224 0.04167 -0.04948 0.03588 -0.0632 0.02732 C -0.07691 0.01875 -0.08038 0.01319 -0.0941 0.00972 C -0.10781 0.00625 -0.1283 0.00509 -0.14549 0.00579 C -0.16267 0.00648 -0.17691 0.00185 -0.19705 0.01366 C -0.21736 0.02546 -0.25243 0.05255 -0.26615 0.07639 C -0.27986 0.10023 -0.27934 0.11412 -0.27934 0.15694 C -0.27934 0.19977 -0.28177 0.29051 -0.26615 0.33333 C -0.25052 0.37616 -0.21979 0.40185 -0.18524 0.41366 C -0.1507 0.42546 -0.08368 0.41343 -0.05886 0.40394 C -0.03368 0.39444 -0.03785 0.37222 -0.03542 0.35694 C -0.03264 0.34167 -0.03351 0.33102 -0.04254 0.31181 C -0.05174 0.29259 -0.07517 0.25718 -0.08958 0.2412 C -0.10399 0.22523 -0.11441 0.22153 -0.12934 0.21574 C -0.14427 0.20995 -0.15747 0.20718 -0.17934 0.20579 C -0.20122 0.2044 -0.24392 0.20764 -0.26024 0.20787 C -0.27656 0.2081 -0.26771 0.20278 -0.27778 0.20787 C -0.28785 0.21296 -0.3099 0.22477 -0.32049 0.23912 C -0.33108 0.25347 -0.3316 0.26528 -0.34115 0.29398 C -0.3507 0.32269 -0.37101 0.37685 -0.37778 0.41181 C -0.38455 0.44676 -0.38038 0.47107 -0.38229 0.50394 C -0.3842 0.53681 -0.38698 0.57315 -0.38958 0.60972 " pathEditMode="relative" ptsTypes="aaaaaaaaaaaaaaaaaaaaaaaaaa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C:\Documents and Settings\Admin\Рабочий стол\учитель года\анимашки - картинки\Karabas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2857520" cy="39859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410" name="Picture 2" descr="C:\Documents and Settings\Admin\Рабочий стол\учитель года\анимашки - картинки\121558396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Documents and Settings\Admin\Рабочий стол\учитель года\анимашки - картинки\karabas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000372"/>
            <a:ext cx="2183075" cy="2928958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учитель года\анимашки - картинки\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2761" y="3071810"/>
            <a:ext cx="3345762" cy="265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Documents and Settings\Admin\Рабочий стол\учитель года\анимашки - картинки\180637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9535" y="3143248"/>
            <a:ext cx="346561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C:\Documents and Settings\Admin\Рабочий стол\учитель года\анимашки - картинки\1253059991_1454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316147"/>
            <a:ext cx="3143272" cy="4043605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читель года\анимашки - картинки\Karabas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2967805" cy="4139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0" name="Капля 9"/>
          <p:cNvSpPr/>
          <p:nvPr/>
        </p:nvSpPr>
        <p:spPr>
          <a:xfrm rot="5160657">
            <a:off x="1940918" y="1123220"/>
            <a:ext cx="2071702" cy="1956571"/>
          </a:xfrm>
          <a:prstGeom prst="teardrop">
            <a:avLst>
              <a:gd name="adj" fmla="val 10412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Мои документы\Мои рисунки\img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05377">
            <a:off x="2082980" y="1457952"/>
            <a:ext cx="1834122" cy="131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3643306" y="2500306"/>
            <a:ext cx="1714512" cy="171451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67 0.21944 C -0.36007 0.18703 -0.35729 0.15486 -0.35139 0.13773 C -0.34548 0.1206 -0.33802 0.12615 -0.32725 0.1162 C -0.31649 0.10625 -0.29739 0.08379 -0.2868 0.07731 C -0.27639 0.07083 -0.2743 0.07662 -0.26423 0.07731 C -0.25434 0.07801 -0.23767 0.07523 -0.22743 0.08171 C -0.21718 0.08819 -0.2092 0.10694 -0.20312 0.1162 C -0.19687 0.12546 -0.19496 0.12639 -0.1901 0.13773 C -0.18541 0.14907 -0.1901 0.16458 -0.17413 0.18495 C -0.15781 0.20532 -0.11614 0.23773 -0.09323 0.26018 C -0.07031 0.28264 -0.05972 0.30139 -0.0368 0.32037 C -0.01423 0.33935 0.01389 0.36365 0.04375 0.37407 C 0.07361 0.38449 0.08577 0.37824 0.14219 0.38287 C 0.19844 0.3875 0.33091 0.42245 0.38091 0.40208 C 0.43073 0.38171 0.4283 0.30995 0.44219 0.26018 C 0.45591 0.21041 0.46702 0.15046 0.46459 0.10324 C 0.46233 0.05602 0.44445 0.0037 0.42761 -0.02361 C 0.41077 -0.05093 0.40104 -0.05162 0.3632 -0.06019 C 0.32535 -0.06875 0.24497 -0.07593 0.2 -0.07523 C 0.15504 -0.07454 0.12709 -0.06852 0.09358 -0.05602 C 0.06042 -0.04352 0.03021 -0.02176 -2.22222E-6 4.44444E-6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8434" name="Picture 2" descr="C:\Documents and Settings\Admin\Рабочий стол\учитель года\анимашки - картин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4743686" cy="3794949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Рабочий стол\учитель года\анимашки - картинки\435c14b05e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360725"/>
            <a:ext cx="3071834" cy="45340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Капля 9"/>
          <p:cNvSpPr/>
          <p:nvPr/>
        </p:nvSpPr>
        <p:spPr>
          <a:xfrm rot="5160657">
            <a:off x="1940918" y="1123220"/>
            <a:ext cx="2071702" cy="1956571"/>
          </a:xfrm>
          <a:prstGeom prst="teardrop">
            <a:avLst>
              <a:gd name="adj" fmla="val 10412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9466157">
            <a:off x="4222183" y="60491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Admin\Мои документы\Мои рисунки\img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05377">
            <a:off x="2082980" y="1457952"/>
            <a:ext cx="1834122" cy="131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Admin\Мои документы\Мои рисунки\img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70506">
            <a:off x="4293933" y="982563"/>
            <a:ext cx="1853911" cy="117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>
            <a:off x="3643306" y="2500306"/>
            <a:ext cx="1714512" cy="171451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5 0.76134 C -0.16615 0.75162 -0.17275 0.74213 -0.18212 0.72893 C -0.1915 0.71574 -0.20834 0.69537 -0.21615 0.68171 C -0.22396 0.66806 -0.22552 0.65903 -0.229 0.64722 C -0.23247 0.63542 -0.23559 0.62245 -0.23698 0.61065 C -0.23837 0.59884 -0.23837 0.59259 -0.23698 0.57639 C -0.23559 0.56018 -0.23247 0.52893 -0.229 0.51389 C -0.22552 0.49884 -0.21997 0.49259 -0.21615 0.48588 C -0.21233 0.47917 -0.21424 0.47523 -0.20643 0.47315 C -0.19861 0.47106 -0.18438 0.4713 -0.16927 0.47315 C -0.15417 0.475 -0.1349 0.48009 -0.11615 0.4838 C -0.0974 0.4875 -0.07986 0.48704 -0.05643 0.49468 C -0.03299 0.50231 -0.00018 0.52569 0.0243 0.52893 C 0.04878 0.53218 0.06823 0.525 0.09045 0.51389 C 0.11267 0.50278 0.14288 0.47523 0.15816 0.46227 C 0.17343 0.44931 0.16944 0.45301 0.18229 0.43657 C 0.19514 0.42014 0.22222 0.39213 0.23559 0.36343 C 0.24896 0.33472 0.25607 0.29375 0.26302 0.26435 C 0.26996 0.23495 0.27552 0.21528 0.27743 0.18704 C 0.27934 0.1588 0.27864 0.12106 0.2743 0.09468 C 0.26996 0.06829 0.26215 0.04768 0.25173 0.02801 C 0.24132 0.00833 0.22604 -0.01134 0.21128 -0.02361 C 0.19653 -0.03588 0.17986 -0.04074 0.16302 -0.04514 C 0.14618 -0.04954 0.13021 -0.05232 0.10972 -0.04954 C 0.08923 -0.04676 0.05868 -0.03634 0.04045 -0.02801 C 0.02222 -0.01968 0.01111 -0.00995 2.77778E-6 -2.59259E-6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9458" name="Picture 2" descr="C:\Documents and Settings\Admin\Рабочий стол\учитель года\анимашки - картинки\910126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3571900" cy="39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Documents and Settings\Admin\Рабочий стол\учитель года\анимашки - картинки\Robin-Bob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700681" cy="412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4B48-7462-4070-AB17-2C6964FA3974}" type="datetime1">
              <a:rPr lang="ru-RU" smtClean="0"/>
              <a:pPr>
                <a:defRPr/>
              </a:pPr>
              <a:t>18.02.2010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F139-14C1-43DE-BD08-91E6591FF29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" name="Капля 9"/>
          <p:cNvSpPr/>
          <p:nvPr/>
        </p:nvSpPr>
        <p:spPr>
          <a:xfrm rot="5160657">
            <a:off x="1940918" y="1123220"/>
            <a:ext cx="2071702" cy="1956571"/>
          </a:xfrm>
          <a:prstGeom prst="teardrop">
            <a:avLst>
              <a:gd name="adj" fmla="val 10412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9466157">
            <a:off x="4222183" y="60491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4035284">
            <a:off x="5365445" y="2649560"/>
            <a:ext cx="2071702" cy="1956571"/>
          </a:xfrm>
          <a:prstGeom prst="teardrop">
            <a:avLst>
              <a:gd name="adj" fmla="val 10412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Admin\Мои документы\Мои рисунки\img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05377">
            <a:off x="2082980" y="1457952"/>
            <a:ext cx="1834122" cy="131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img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107">
            <a:off x="5373318" y="2971790"/>
            <a:ext cx="1934065" cy="12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\Мои документы\Мои рисунки\img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70506">
            <a:off x="4293933" y="982563"/>
            <a:ext cx="1853911" cy="117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3643306" y="2500306"/>
            <a:ext cx="1714512" cy="171451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542 -0.56783 C -0.58073 -0.56574 -0.57605 -0.56343 -0.56928 -0.55486 C -0.5625 -0.5463 -0.54948 -0.53125 -0.54514 -0.51621 C -0.5408 -0.50116 -0.54375 -0.48496 -0.54341 -0.46459 C -0.54306 -0.44445 -0.54184 -0.41204 -0.54341 -0.3956 C -0.54497 -0.3794 -0.54862 -0.37662 -0.55313 -0.36551 C -0.55764 -0.35463 -0.56493 -0.34213 -0.57084 -0.32894 C -0.57674 -0.31574 -0.58368 -0.30695 -0.58855 -0.28611 C -0.59341 -0.26528 -0.59844 -0.23172 -0.59983 -0.2044 C -0.60122 -0.17732 -0.59966 -0.1463 -0.59671 -0.12292 C -0.59375 -0.09931 -0.5908 -0.0794 -0.58212 -0.06459 C -0.57344 -0.04977 -0.56042 -0.04121 -0.54514 -0.03449 C -0.52987 -0.02824 -0.5099 -0.02824 -0.49028 -0.02593 C -0.47066 -0.02408 -0.44844 -0.02755 -0.42743 -0.02153 C -0.40608 -0.01551 -0.38178 -0.00787 -0.36285 0.01041 C -0.3441 0.02916 -0.32761 0.05532 -0.31441 0.09004 C -0.30122 0.125 -0.28247 0.18217 -0.28386 0.21921 C -0.28525 0.25648 -0.3 0.28657 -0.32257 0.31389 C -0.34514 0.34097 -0.38091 0.36967 -0.41928 0.38287 C -0.45764 0.39583 -0.52032 0.39884 -0.55313 0.39143 C -0.58594 0.38402 -0.60313 0.36018 -0.61598 0.3375 C -0.62882 0.31504 -0.62778 0.28032 -0.63056 0.25602 C -0.63334 0.23148 -0.63785 0.22338 -0.63212 0.19143 C -0.62639 0.15949 -0.6125 0.09213 -0.59671 0.06458 C -0.58091 0.03703 -0.55799 0.03634 -0.53698 0.02569 C -0.51598 0.01481 -0.49028 0.00625 -0.47084 -1.85185E-6 C -0.45139 -0.00672 -0.44688 -0.0176 -0.42084 -0.01297 C -0.3948 -0.00857 -0.33959 0.00972 -0.31441 0.02777 C -0.28941 0.04629 -0.28612 0.06805 -0.27084 0.09676 C -0.25556 0.12523 -0.24219 0.17176 -0.22257 0.2 C -0.20313 0.22801 -0.17605 0.25347 -0.1533 0.26435 C -0.13021 0.27546 -0.10712 0.26944 -0.08542 0.26666 C -0.06372 0.26389 -0.05191 0.26065 -0.02257 0.24699 C 0.00677 0.23333 0.06024 0.21296 0.09045 0.18472 C 0.12066 0.15694 0.14427 0.11898 0.15816 0.07963 C 0.17204 0.04027 0.17517 0.00347 0.1743 -0.05162 C 0.17343 -0.10695 0.1625 -0.21181 0.15329 -0.25162 C 0.14409 -0.29167 0.13472 -0.2926 0.11944 -0.29028 C 0.10416 -0.2882 0.075 -0.25463 0.06145 -0.23866 C 0.04791 -0.22315 0.04809 -0.23033 0.03871 -0.1956 C 0.02934 -0.16088 0.01128 -0.06273 0.00486 -0.0301 C -0.00174 0.00254 0.00086 -0.0051 4.44444E-6 -1.85185E-6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358</TotalTime>
  <Words>78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Путешествие</vt:lpstr>
      <vt:lpstr>Путешествие        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Правдилию</dc:title>
  <dc:creator>Admin</dc:creator>
  <dc:description>http://aida.ucoz.ru</dc:description>
  <cp:lastModifiedBy>User</cp:lastModifiedBy>
  <cp:revision>38</cp:revision>
  <dcterms:created xsi:type="dcterms:W3CDTF">2010-02-07T23:22:09Z</dcterms:created>
  <dcterms:modified xsi:type="dcterms:W3CDTF">2010-02-18T11:54:20Z</dcterms:modified>
  <cp:category>шаблоны к Powerpoint</cp:category>
</cp:coreProperties>
</file>