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56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9690F-FC1F-4AF4-AD70-52E1E09BF185}" type="datetimeFigureOut">
              <a:rPr lang="ru-RU" smtClean="0"/>
              <a:pPr/>
              <a:t>30.07.2013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4646-339A-436E-9FDB-7C961CC52E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7.jpeg"/><Relationship Id="rId4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2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8.jpeg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eg"/><Relationship Id="rId5" Type="http://schemas.openxmlformats.org/officeDocument/2006/relationships/image" Target="../media/image17.jpeg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6.jpe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23.jpeg"/><Relationship Id="rId4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7.jpeg"/><Relationship Id="rId7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0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25.jpeg"/><Relationship Id="rId4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5720" y="357166"/>
            <a:ext cx="8572560" cy="61436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357430"/>
            <a:ext cx="7772400" cy="1643075"/>
          </a:xfrm>
        </p:spPr>
        <p:txBody>
          <a:bodyPr>
            <a:normAutofit/>
          </a:bodyPr>
          <a:lstStyle/>
          <a:p>
            <a:r>
              <a:rPr lang="ru-RU" sz="7200" b="1" cap="all" dirty="0" smtClean="0">
                <a:ln w="9000" cmpd="sng">
                  <a:solidFill>
                    <a:schemeClr val="bg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ТРАНСПОРТ</a:t>
            </a:r>
            <a:endParaRPr lang="ru-RU" sz="7200" b="1" cap="all" dirty="0">
              <a:ln w="9000" cmpd="sng">
                <a:solidFill>
                  <a:schemeClr val="bg1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146" name="Picture 2" descr="http://im7-tub-ru.yandex.net/i?id=75627642-41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714356"/>
            <a:ext cx="1797380" cy="1214446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</p:pic>
      <p:pic>
        <p:nvPicPr>
          <p:cNvPr id="6148" name="Picture 4" descr="http://im8-tub-ru.yandex.net/i?id=130103143-36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4643446"/>
            <a:ext cx="1905000" cy="1428750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</p:pic>
      <p:pic>
        <p:nvPicPr>
          <p:cNvPr id="6150" name="Picture 6" descr="http://im6-tub-ru.yandex.net/i?id=27302829-45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6578" y="714356"/>
            <a:ext cx="1714512" cy="1285874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</p:pic>
      <p:pic>
        <p:nvPicPr>
          <p:cNvPr id="6152" name="Picture 8" descr="http://im6-tub-ru.yandex.net/i?id=78671431-38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43702" y="4714884"/>
            <a:ext cx="1905000" cy="1428750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5072066" y="6000768"/>
            <a:ext cx="21547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КОСМОНАВТ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000892" y="4572008"/>
            <a:ext cx="1989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МАШИНИСТ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66909" y="3643314"/>
            <a:ext cx="4410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atin typeface="Century Gothic" pitchFamily="34" charset="0"/>
              </a:rPr>
              <a:t>К</a:t>
            </a:r>
            <a:r>
              <a:rPr lang="ru-RU" sz="2400" b="1" dirty="0" smtClean="0">
                <a:latin typeface="Century Gothic" pitchFamily="34" charset="0"/>
              </a:rPr>
              <a:t>ТО УПРАВЛЯЕТ ПОЕЗДОМ?</a:t>
            </a:r>
            <a:endParaRPr lang="ru-RU" sz="2400" b="1" dirty="0">
              <a:latin typeface="Century Gothic" pitchFamily="34" charset="0"/>
            </a:endParaRPr>
          </a:p>
        </p:txBody>
      </p:sp>
      <p:pic>
        <p:nvPicPr>
          <p:cNvPr id="20482" name="Picture 2" descr="http://im6-tub-ru.yandex.net/i?id=117409084-4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5661033"/>
            <a:ext cx="1500198" cy="119696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20488" name="Picture 8" descr="http://im2-tub-ru.yandex.net/i?id=74140070-49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44" y="714356"/>
            <a:ext cx="1571636" cy="117872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7" name="Прямоугольник 16"/>
          <p:cNvSpPr/>
          <p:nvPr/>
        </p:nvSpPr>
        <p:spPr>
          <a:xfrm>
            <a:off x="7143768" y="2000240"/>
            <a:ext cx="1747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ВОДИТЕЛЬ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42844" y="2500306"/>
            <a:ext cx="2287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АВТОМОБИЛЬ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2910" y="5500702"/>
            <a:ext cx="12153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ПОЕЗД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966960" y="428604"/>
            <a:ext cx="5210081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3200" b="1" dirty="0" smtClean="0">
                <a:latin typeface="Century Gothic" pitchFamily="34" charset="0"/>
              </a:rPr>
              <a:t>К</a:t>
            </a:r>
            <a:r>
              <a:rPr lang="ru-RU" sz="2400" b="1" dirty="0" smtClean="0">
                <a:latin typeface="Century Gothic" pitchFamily="34" charset="0"/>
              </a:rPr>
              <a:t>ТО УПРАВЛЯЕТ АВТОМОБИЛЕМ?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199405" y="2076879"/>
            <a:ext cx="44582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Century Gothic" pitchFamily="34" charset="0"/>
              </a:rPr>
              <a:t> </a:t>
            </a:r>
            <a:r>
              <a:rPr lang="ru-RU" sz="2400" b="1" dirty="0" smtClean="0">
                <a:latin typeface="Century Gothic" pitchFamily="34" charset="0"/>
              </a:rPr>
              <a:t>АВТОМОБИЛЕМ УПРАВЛЯЕТ 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285984" y="4857760"/>
            <a:ext cx="35076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ПОЕЗДОМ УПРАВЛЯЕТ</a:t>
            </a:r>
            <a:endParaRPr lang="ru-RU" sz="2400" b="1" dirty="0">
              <a:latin typeface="Century Gothic" pitchFamily="34" charset="0"/>
            </a:endParaRPr>
          </a:p>
        </p:txBody>
      </p:sp>
      <p:pic>
        <p:nvPicPr>
          <p:cNvPr id="16" name="Picture 2" descr="http://im6-tub-ru.yandex.net/i?id=84552444-10-73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1071546"/>
            <a:ext cx="1928826" cy="1262504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21" name="Picture 6" descr="http://im3-tub-ru.yandex.net/i?id=239634640-61-73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238" y="4187660"/>
            <a:ext cx="1887870" cy="1170166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026" name="Picture 2" descr="http://im3-tub-ru.yandex.net/i?id=605730168-53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00892" y="2928935"/>
            <a:ext cx="1857388" cy="123278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97 0.00671 L -0.06181 0.01921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03924 0.0314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22 -0.02176 L -0.13803 0.0412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5185E-6 L -1.38889E-6 0.0944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7" grpId="0"/>
      <p:bldP spid="19" grpId="0"/>
      <p:bldP spid="25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5008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Century Gothic" pitchFamily="34" charset="0"/>
              </a:rPr>
              <a:t>          </a:t>
            </a:r>
          </a:p>
          <a:p>
            <a:pPr>
              <a:buNone/>
            </a:pPr>
            <a:endParaRPr lang="ru-RU" b="1" dirty="0" smtClean="0">
              <a:latin typeface="Century Gothic" pitchFamily="34" charset="0"/>
            </a:endParaRPr>
          </a:p>
          <a:p>
            <a:pPr>
              <a:buNone/>
            </a:pPr>
            <a:endParaRPr lang="ru-RU" b="1" dirty="0" smtClean="0">
              <a:latin typeface="Century Gothic" pitchFamily="34" charset="0"/>
            </a:endParaRPr>
          </a:p>
          <a:p>
            <a:pPr>
              <a:buNone/>
            </a:pPr>
            <a:endParaRPr lang="ru-RU" b="1" dirty="0" smtClean="0">
              <a:latin typeface="Century Gothic" pitchFamily="34" charset="0"/>
            </a:endParaRPr>
          </a:p>
          <a:p>
            <a:pPr algn="ctr">
              <a:buNone/>
            </a:pPr>
            <a:r>
              <a:rPr lang="ru-RU" b="1" dirty="0" smtClean="0">
                <a:latin typeface="Century Gothic" pitchFamily="34" charset="0"/>
              </a:rPr>
              <a:t>К</a:t>
            </a:r>
            <a:r>
              <a:rPr lang="ru-RU" sz="2400" b="1" dirty="0" smtClean="0">
                <a:latin typeface="Century Gothic" pitchFamily="34" charset="0"/>
              </a:rPr>
              <a:t>ТО УПРАВЛЯЕТ ПАРОХОДОМ И КАТЕРОМ?</a:t>
            </a:r>
          </a:p>
          <a:p>
            <a:pPr>
              <a:buNone/>
            </a:pPr>
            <a:r>
              <a:rPr lang="ru-RU" sz="2400" b="1" dirty="0" smtClean="0">
                <a:latin typeface="Century Gothic" pitchFamily="34" charset="0"/>
              </a:rPr>
              <a:t>       </a:t>
            </a:r>
            <a:r>
              <a:rPr lang="ru-RU" b="1" dirty="0" smtClean="0">
                <a:latin typeface="Century Gothic" pitchFamily="34" charset="0"/>
              </a:rPr>
              <a:t>П</a:t>
            </a:r>
            <a:r>
              <a:rPr lang="ru-RU" sz="2400" b="1" dirty="0" smtClean="0">
                <a:latin typeface="Century Gothic" pitchFamily="34" charset="0"/>
              </a:rPr>
              <a:t>АРОХОДОМ И КАТЕРОМ УПРАВЛЯЕТ</a:t>
            </a:r>
          </a:p>
          <a:p>
            <a:pPr>
              <a:buNone/>
            </a:pPr>
            <a:endParaRPr lang="ru-RU" sz="2400" b="1" dirty="0" smtClean="0">
              <a:latin typeface="Century Gothic" pitchFamily="34" charset="0"/>
            </a:endParaRPr>
          </a:p>
          <a:p>
            <a:pPr>
              <a:buNone/>
            </a:pPr>
            <a:endParaRPr lang="ru-RU" sz="2400" b="1" dirty="0" smtClean="0">
              <a:latin typeface="Century Gothic" pitchFamily="34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Century Gothic" pitchFamily="34" charset="0"/>
              </a:rPr>
              <a:t>         </a:t>
            </a:r>
          </a:p>
          <a:p>
            <a:pPr algn="ctr">
              <a:buNone/>
            </a:pPr>
            <a:endParaRPr lang="ru-RU" b="1" dirty="0" smtClean="0">
              <a:latin typeface="Century Gothic" pitchFamily="34" charset="0"/>
            </a:endParaRPr>
          </a:p>
          <a:p>
            <a:pPr algn="ctr">
              <a:buNone/>
            </a:pPr>
            <a:endParaRPr lang="ru-RU" sz="4000" b="1" dirty="0" smtClean="0">
              <a:latin typeface="Century Gothic" pitchFamily="34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8" descr="http://im7-tub-ru.yandex.net/i?id=141884795-49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3" y="413504"/>
            <a:ext cx="1928826" cy="125452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5" name="Picture 8" descr="http://im2-tub-ru.yandex.net/i?id=156766817-35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428604"/>
            <a:ext cx="1920254" cy="1285884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026" name="Picture 2" descr="http://im4-tub-ru.yandex.net/i?id=309919627-70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4643446"/>
            <a:ext cx="1905000" cy="142875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7" name="Прямоугольник 6"/>
          <p:cNvSpPr/>
          <p:nvPr/>
        </p:nvSpPr>
        <p:spPr>
          <a:xfrm>
            <a:off x="6457545" y="6072206"/>
            <a:ext cx="1678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КАПИТАН.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57818" y="1857364"/>
            <a:ext cx="10663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КАТЕР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1714488"/>
            <a:ext cx="17588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ПАРОХОД</a:t>
            </a:r>
            <a:endParaRPr lang="ru-RU" sz="2400" b="1" dirty="0">
              <a:latin typeface="Century Gothic" pitchFamily="34" charset="0"/>
            </a:endParaRPr>
          </a:p>
        </p:txBody>
      </p:sp>
      <p:pic>
        <p:nvPicPr>
          <p:cNvPr id="10" name="Picture 10" descr="http://im4-tub-ru.yandex.net/i?id=192243381-39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57290" y="4500570"/>
            <a:ext cx="1285884" cy="154306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1" name="Picture 2" descr="http://im3-tub-ru.yandex.net/i?id=605730168-53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03301" y="4572008"/>
            <a:ext cx="1937398" cy="142876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2" name="Прямоугольник 11"/>
          <p:cNvSpPr/>
          <p:nvPr/>
        </p:nvSpPr>
        <p:spPr>
          <a:xfrm>
            <a:off x="3643306" y="6072206"/>
            <a:ext cx="1989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МАШИНИСТ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03536" y="6039407"/>
            <a:ext cx="12795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ЛЁТЧИК</a:t>
            </a:r>
            <a:endParaRPr lang="ru-RU" sz="2400" b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77 0.09444 L 0.01528 -0.1342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-114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L 0.00139 -0.4131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928802"/>
            <a:ext cx="2643206" cy="182110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5" name="Picture 10" descr="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1928802"/>
            <a:ext cx="2892509" cy="1857388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6" name="Picture 11" descr="2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488" y="4572008"/>
            <a:ext cx="2857520" cy="1816535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7" name="Прямоугольник 6"/>
          <p:cNvSpPr/>
          <p:nvPr/>
        </p:nvSpPr>
        <p:spPr>
          <a:xfrm>
            <a:off x="714348" y="214290"/>
            <a:ext cx="771530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entury Gothic" pitchFamily="34" charset="0"/>
              </a:rPr>
              <a:t>ЭТО СПЕЦИАЛЬНЫЙ ТРАНСПОРТ</a:t>
            </a:r>
          </a:p>
          <a:p>
            <a:pPr algn="ctr"/>
            <a:r>
              <a:rPr lang="ru-RU" sz="2400" b="1" dirty="0" smtClean="0">
                <a:latin typeface="Century Gothic" pitchFamily="34" charset="0"/>
              </a:rPr>
              <a:t> </a:t>
            </a:r>
            <a:r>
              <a:rPr lang="ru-RU" sz="3200" b="1" dirty="0" smtClean="0">
                <a:latin typeface="Century Gothic" pitchFamily="34" charset="0"/>
              </a:rPr>
              <a:t>М</a:t>
            </a:r>
            <a:r>
              <a:rPr lang="ru-RU" sz="2400" b="1" dirty="0" smtClean="0">
                <a:latin typeface="Century Gothic" pitchFamily="34" charset="0"/>
              </a:rPr>
              <a:t>АШИНЫ ВЫЗЫВАЮТ ПО ТЕЛЕФОНУ, ЕСЛИ ТРЕБУЕТСЯ СРОЧНАЯ ПОМОЩЬ.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3786190"/>
            <a:ext cx="3498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ПОЖАРНАЯ МАШИНА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6248" y="3786190"/>
            <a:ext cx="4057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ПОЛИЦЕЙСКАЯ МАШИНА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86446" y="5857892"/>
            <a:ext cx="30364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СКОРАЯ ПОМОЩЬ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14678" y="1928802"/>
            <a:ext cx="8162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Century Gothic" pitchFamily="34" charset="0"/>
              </a:rPr>
              <a:t>01</a:t>
            </a:r>
            <a:endParaRPr lang="ru-RU" sz="44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58148" y="1928802"/>
            <a:ext cx="8162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Century Gothic" pitchFamily="34" charset="0"/>
              </a:rPr>
              <a:t>02</a:t>
            </a:r>
            <a:endParaRPr lang="ru-RU" sz="44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57884" y="4643446"/>
            <a:ext cx="8162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Century Gothic" pitchFamily="34" charset="0"/>
              </a:rPr>
              <a:t>03</a:t>
            </a:r>
            <a:endParaRPr lang="ru-RU" sz="44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6201" y="214290"/>
            <a:ext cx="30315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Century Gothic" pitchFamily="34" charset="0"/>
              </a:rPr>
              <a:t>Ч</a:t>
            </a:r>
            <a:r>
              <a:rPr lang="ru-RU" sz="3200" b="1" dirty="0" smtClean="0">
                <a:latin typeface="Century Gothic" pitchFamily="34" charset="0"/>
              </a:rPr>
              <a:t>ТО ЛИШНЕЕ?</a:t>
            </a:r>
            <a:endParaRPr lang="ru-RU" sz="3200" b="1" dirty="0">
              <a:latin typeface="Century Gothic" pitchFamily="34" charset="0"/>
            </a:endParaRPr>
          </a:p>
        </p:txBody>
      </p:sp>
      <p:pic>
        <p:nvPicPr>
          <p:cNvPr id="5" name="Picture 14" descr="http://im4-tub-ru.yandex.net/i?id=130087577-19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1214422"/>
            <a:ext cx="2867013" cy="1869791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7" name="Picture 6" descr="http://im5-tub-ru.yandex.net/i?id=11146290-37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4000504"/>
            <a:ext cx="3086123" cy="1928826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8" name="Picture 8" descr="http://im2-tub-ru.yandex.net/i?id=156766817-35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86380" y="4000504"/>
            <a:ext cx="2880381" cy="1928826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9" name="Прямоугольник 8"/>
          <p:cNvSpPr/>
          <p:nvPr/>
        </p:nvSpPr>
        <p:spPr>
          <a:xfrm>
            <a:off x="1785918" y="3143248"/>
            <a:ext cx="13115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ЛОДКА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86446" y="3143248"/>
            <a:ext cx="17588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ПАРОХОД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85918" y="6143644"/>
            <a:ext cx="16914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САМОЛЁТ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86512" y="6072206"/>
            <a:ext cx="10663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КАТЕР</a:t>
            </a:r>
            <a:endParaRPr lang="ru-RU" sz="2400" b="1" dirty="0">
              <a:latin typeface="Century Gothic" pitchFamily="34" charset="0"/>
            </a:endParaRPr>
          </a:p>
        </p:txBody>
      </p:sp>
      <p:pic>
        <p:nvPicPr>
          <p:cNvPr id="26626" name="Picture 2" descr="http://im7-tub-ru.yandex.net/i?id=443342901-50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86380" y="1142984"/>
            <a:ext cx="2959439" cy="1857388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6-tub-ru.yandex.net/i?id=84552444-10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142984"/>
            <a:ext cx="3192882" cy="2089886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5" name="Picture 4" descr="http://im8-tub-ru.yandex.net/i?id=52477958-02-73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6" y="1142984"/>
            <a:ext cx="3107553" cy="207170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6" name="Picture 6" descr="http://im5-tub-ru.yandex.net/i?id=337284341-51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4048331"/>
            <a:ext cx="3071834" cy="195243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7" name="Picture 14" descr="http://im4-tub-ru.yandex.net/i?id=130087577-19-73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3504" y="4000504"/>
            <a:ext cx="3000396" cy="195678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3056201" y="142852"/>
            <a:ext cx="30315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Century Gothic" pitchFamily="34" charset="0"/>
              </a:rPr>
              <a:t>Ч</a:t>
            </a:r>
            <a:r>
              <a:rPr lang="ru-RU" sz="3200" b="1" dirty="0" smtClean="0">
                <a:latin typeface="Century Gothic" pitchFamily="34" charset="0"/>
              </a:rPr>
              <a:t>ТО ЛИШНЕЕ?</a:t>
            </a:r>
            <a:endParaRPr lang="ru-RU" sz="3200" b="1" dirty="0">
              <a:latin typeface="Century Gothic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85852" y="3286124"/>
            <a:ext cx="2287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АВТОМОБИЛЬ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6000768"/>
            <a:ext cx="13115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ЛОДКА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47067" y="3286124"/>
            <a:ext cx="1701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ГРУЗОВИК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71604" y="6072206"/>
            <a:ext cx="2053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ВЕЛОСИПЕД</a:t>
            </a:r>
            <a:endParaRPr lang="ru-RU" sz="2400" b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im5-tub-ru.yandex.net/i?id=11146290-37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4071942"/>
            <a:ext cx="3000396" cy="2014154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5" name="Picture 2" descr="http://im6-tub-ru.yandex.net/i?id=196187554-52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1142984"/>
            <a:ext cx="2857520" cy="207170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6" name="Picture 10" descr="http://im6-tub-ru.yandex.net/i?id=80520494-04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8662" y="4071942"/>
            <a:ext cx="3065824" cy="2000264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7" name="Picture 2" descr="http://im6-tub-ru.yandex.net/i?id=84552444-10-73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7224" y="1142984"/>
            <a:ext cx="3192882" cy="2089886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2928926" y="214290"/>
            <a:ext cx="30315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Century Gothic" pitchFamily="34" charset="0"/>
              </a:rPr>
              <a:t>Ч</a:t>
            </a:r>
            <a:r>
              <a:rPr lang="ru-RU" sz="3200" b="1" dirty="0" smtClean="0">
                <a:latin typeface="Century Gothic" pitchFamily="34" charset="0"/>
              </a:rPr>
              <a:t>ТО ЛИШНЕЕ?</a:t>
            </a:r>
            <a:endParaRPr lang="ru-RU" sz="3200" b="1" dirty="0">
              <a:latin typeface="Century Gothic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10315" y="3286124"/>
            <a:ext cx="2287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АВТОМОБИЛЬ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03974" y="3286124"/>
            <a:ext cx="15872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ВЕРТОЛЁТ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14480" y="6143644"/>
            <a:ext cx="1293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РАКЕТА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857884" y="6143644"/>
            <a:ext cx="16914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САМОЛЁТ</a:t>
            </a:r>
            <a:endParaRPr lang="ru-RU" sz="2400" b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5720" y="357166"/>
            <a:ext cx="8572560" cy="61436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Century Gothic" pitchFamily="34" charset="0"/>
              </a:rPr>
              <a:t>Презентацию  подготовила 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dirty="0" err="1" smtClean="0">
                <a:solidFill>
                  <a:schemeClr val="tx1"/>
                </a:solidFill>
                <a:latin typeface="Century Gothic" pitchFamily="34" charset="0"/>
              </a:rPr>
              <a:t>Огирева</a:t>
            </a:r>
            <a:r>
              <a:rPr lang="ru-RU" sz="2800" b="1" dirty="0" smtClean="0">
                <a:solidFill>
                  <a:schemeClr val="tx1"/>
                </a:solidFill>
                <a:latin typeface="Century Gothic" pitchFamily="34" charset="0"/>
              </a:rPr>
              <a:t> Людмила Валентиновна </a:t>
            </a: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</a:rPr>
              <a:t>– </a:t>
            </a:r>
            <a:endParaRPr lang="en-US" sz="2800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>
                <a:solidFill>
                  <a:schemeClr val="tx1"/>
                </a:solidFill>
                <a:latin typeface="Century Gothic" pitchFamily="34" charset="0"/>
              </a:rPr>
              <a:t>воспитатель  </a:t>
            </a:r>
            <a:r>
              <a:rPr lang="ru-RU" sz="2000" dirty="0" err="1" smtClean="0">
                <a:solidFill>
                  <a:schemeClr val="tx1"/>
                </a:solidFill>
                <a:latin typeface="Century Gothic" pitchFamily="34" charset="0"/>
              </a:rPr>
              <a:t>Нижневартовской</a:t>
            </a:r>
            <a:r>
              <a:rPr lang="ru-RU" sz="2000" dirty="0" smtClean="0">
                <a:solidFill>
                  <a:schemeClr val="tx1"/>
                </a:solidFill>
                <a:latin typeface="Century Gothic" pitchFamily="34" charset="0"/>
              </a:rPr>
              <a:t> специальной (коррекционной) общеобразовательной школы </a:t>
            </a:r>
            <a:r>
              <a:rPr lang="en-US" sz="2000" dirty="0" smtClean="0">
                <a:solidFill>
                  <a:schemeClr val="tx1"/>
                </a:solidFill>
                <a:latin typeface="Century Gothic" pitchFamily="34" charset="0"/>
              </a:rPr>
              <a:t>I,II </a:t>
            </a:r>
            <a:r>
              <a:rPr lang="ru-RU" sz="2000" dirty="0" smtClean="0">
                <a:solidFill>
                  <a:schemeClr val="tx1"/>
                </a:solidFill>
                <a:latin typeface="Century Gothic" pitchFamily="34" charset="0"/>
              </a:rPr>
              <a:t>вида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2800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 smtClean="0">
                <a:solidFill>
                  <a:schemeClr val="tx1"/>
                </a:solidFill>
                <a:latin typeface="Century Gothic" pitchFamily="34" charset="0"/>
              </a:rPr>
              <a:t>Используемые источники: картинки </a:t>
            </a:r>
            <a:r>
              <a:rPr lang="ru-RU" sz="2400" smtClean="0">
                <a:solidFill>
                  <a:schemeClr val="tx1"/>
                </a:solidFill>
                <a:latin typeface="Century Gothic" pitchFamily="34" charset="0"/>
              </a:rPr>
              <a:t>– интернет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2400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</a:p>
          <a:p>
            <a:pPr algn="ctr">
              <a:lnSpc>
                <a:spcPct val="90000"/>
              </a:lnSpc>
              <a:buFont typeface="Wingdings" pitchFamily="2" charset="2"/>
              <a:buChar char="v"/>
            </a:pPr>
            <a:endParaRPr lang="ru-RU" sz="2400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 smtClean="0">
                <a:solidFill>
                  <a:schemeClr val="tx1"/>
                </a:solidFill>
                <a:latin typeface="Century Gothic" pitchFamily="34" charset="0"/>
              </a:rPr>
              <a:t>Презентация предназначена для детей дошкольного возраста с нарушением слуха 4, 5 года обучения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42852"/>
            <a:ext cx="8429684" cy="78581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Century Gothic" pitchFamily="34" charset="0"/>
              </a:rPr>
              <a:t>Н</a:t>
            </a:r>
            <a:r>
              <a:rPr lang="ru-RU" sz="3200" b="1" dirty="0" smtClean="0">
                <a:latin typeface="Century Gothic" pitchFamily="34" charset="0"/>
              </a:rPr>
              <a:t>АЗОВИ, ЧТО ЭТО?</a:t>
            </a:r>
            <a:endParaRPr lang="ru-RU" sz="3200" b="1" dirty="0">
              <a:latin typeface="Century Gothic" pitchFamily="34" charset="0"/>
            </a:endParaRPr>
          </a:p>
        </p:txBody>
      </p:sp>
      <p:pic>
        <p:nvPicPr>
          <p:cNvPr id="11266" name="Picture 2" descr="http://im6-tub-ru.yandex.net/i?id=84552444-10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1142984"/>
            <a:ext cx="3192882" cy="2089886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1268" name="Picture 4" descr="http://im8-tub-ru.yandex.net/i?id=52477958-02-73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1071546"/>
            <a:ext cx="3107553" cy="207170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1270" name="Picture 6" descr="http://im3-tub-ru.yandex.net/i?id=239634640-61-73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1802" y="2643182"/>
            <a:ext cx="3092806" cy="1917028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1" name="Прямоугольник 10"/>
          <p:cNvSpPr/>
          <p:nvPr/>
        </p:nvSpPr>
        <p:spPr>
          <a:xfrm>
            <a:off x="357158" y="5429264"/>
            <a:ext cx="26388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АВТОМОБИЛЬ</a:t>
            </a:r>
            <a:endParaRPr lang="ru-RU" sz="2800" b="1" dirty="0"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86182" y="5429264"/>
            <a:ext cx="19543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ГРУЗОВИК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929454" y="5429264"/>
            <a:ext cx="15011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ПОЕЗД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33333E-6 4.7814E-6 L 0.00955 -0.2981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1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22222E-6 -4.81481E-6 L -0.30712 -0.1048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0658 -0.0419 L 0.30209 -0.308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-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42852"/>
            <a:ext cx="8429684" cy="78581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Century Gothic" pitchFamily="34" charset="0"/>
              </a:rPr>
              <a:t>Н</a:t>
            </a:r>
            <a:r>
              <a:rPr lang="ru-RU" sz="3200" b="1" dirty="0" smtClean="0">
                <a:latin typeface="Century Gothic" pitchFamily="34" charset="0"/>
              </a:rPr>
              <a:t>АЗОВИ, ЧТО ЭТО?</a:t>
            </a:r>
            <a:endParaRPr lang="ru-RU" sz="3200" b="1" dirty="0">
              <a:latin typeface="Century Gothic" pitchFamily="34" charset="0"/>
            </a:endParaRPr>
          </a:p>
        </p:txBody>
      </p:sp>
      <p:pic>
        <p:nvPicPr>
          <p:cNvPr id="11272" name="Picture 8" descr="http://im7-tub-ru.yandex.net/i?id=141884795-49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071546"/>
            <a:ext cx="2636063" cy="171451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1276" name="Picture 12" descr="http://im5-tub-ru.yandex.net/i?id=104091800-28-73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4286256"/>
            <a:ext cx="2643206" cy="182288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0" name="Picture 10" descr="http://im6-tub-ru.yandex.net/i?id=64602560-54-73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5074" y="1071546"/>
            <a:ext cx="2607472" cy="178594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1" name="Picture 14" descr="http://im4-tub-ru.yandex.net/i?id=130087577-19-73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596" y="4214818"/>
            <a:ext cx="2628903" cy="171450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2" name="Прямоугольник 11"/>
          <p:cNvSpPr/>
          <p:nvPr/>
        </p:nvSpPr>
        <p:spPr>
          <a:xfrm>
            <a:off x="3500430" y="2000240"/>
            <a:ext cx="20717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ПАРОХОД</a:t>
            </a:r>
            <a:endParaRPr lang="ru-RU" sz="2800" b="1" dirty="0"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14744" y="2786058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Century Gothic" pitchFamily="34" charset="0"/>
              </a:rPr>
              <a:t>ЛОДКА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643306" y="3571876"/>
            <a:ext cx="1826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Century Gothic" pitchFamily="34" charset="0"/>
              </a:rPr>
              <a:t>АВТОБУС</a:t>
            </a:r>
            <a:endParaRPr lang="ru-RU" sz="2800" b="1" dirty="0">
              <a:latin typeface="Century Gothic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601222" y="4357694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Century Gothic" pitchFamily="34" charset="0"/>
              </a:rPr>
              <a:t>САМОЛЁТ</a:t>
            </a:r>
            <a:endParaRPr lang="ru-RU" sz="2800" b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1273 L -0.30313 0.117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61 0.02408 L -0.30313 0.4754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-0.02107 L 0.32639 -0.0905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-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0.04699 L 0.33073 0.25695 " pathEditMode="relative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42852"/>
            <a:ext cx="8429684" cy="78581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Century Gothic" pitchFamily="34" charset="0"/>
              </a:rPr>
              <a:t>Н</a:t>
            </a:r>
            <a:r>
              <a:rPr lang="ru-RU" sz="3200" b="1" dirty="0" smtClean="0">
                <a:latin typeface="Century Gothic" pitchFamily="34" charset="0"/>
              </a:rPr>
              <a:t>АЗОВИ, ЧТО ЭТО?</a:t>
            </a:r>
            <a:endParaRPr lang="ru-RU" sz="3200" b="1" dirty="0"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86116" y="1500174"/>
            <a:ext cx="2571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ВЕЛОСИПЕД</a:t>
            </a:r>
            <a:endParaRPr lang="ru-RU" sz="2800" b="1" dirty="0"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50463" y="2214554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Century Gothic" pitchFamily="34" charset="0"/>
              </a:rPr>
              <a:t>РАКЕТА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663739" y="2928934"/>
            <a:ext cx="18165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Century Gothic" pitchFamily="34" charset="0"/>
              </a:rPr>
              <a:t>ВЕРТОЛЁТ</a:t>
            </a:r>
            <a:endParaRPr lang="ru-RU" sz="2800" b="1" dirty="0">
              <a:latin typeface="Century Gothic" pitchFamily="34" charset="0"/>
            </a:endParaRPr>
          </a:p>
        </p:txBody>
      </p:sp>
      <p:pic>
        <p:nvPicPr>
          <p:cNvPr id="1026" name="Picture 2" descr="http://im6-tub-ru.yandex.net/i?id=196187554-5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357298"/>
            <a:ext cx="2357454" cy="178595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028" name="Picture 4" descr="http://im0-tub-ru.yandex.net/i?id=383665872-43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6108" y="1071546"/>
            <a:ext cx="1684032" cy="242889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030" name="Picture 6" descr="http://im5-tub-ru.yandex.net/i?id=337284341-51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4331662"/>
            <a:ext cx="2626045" cy="1669096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6" name="Прямоугольник 15"/>
          <p:cNvSpPr/>
          <p:nvPr/>
        </p:nvSpPr>
        <p:spPr>
          <a:xfrm>
            <a:off x="3966706" y="3571876"/>
            <a:ext cx="1210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Century Gothic" pitchFamily="34" charset="0"/>
              </a:rPr>
              <a:t>КАТЕР</a:t>
            </a:r>
            <a:endParaRPr lang="ru-RU" sz="2800" b="1" dirty="0">
              <a:latin typeface="Century Gothic" pitchFamily="34" charset="0"/>
            </a:endParaRPr>
          </a:p>
        </p:txBody>
      </p:sp>
      <p:pic>
        <p:nvPicPr>
          <p:cNvPr id="1032" name="Picture 8" descr="http://im2-tub-ru.yandex.net/i?id=156766817-35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4429132"/>
            <a:ext cx="2500330" cy="1674328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86537E-6 L -0.30712 0.66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3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81 L 0.34653 0.1808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81 0.00324 L -0.32292 0.0453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41 0.04603 L 0.32292 0.3712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://im6-tub-ru.yandex.net/i?id=84552444-10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14290"/>
            <a:ext cx="2357454" cy="1543061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7" name="Picture 4" descr="http://im8-tub-ru.yandex.net/i?id=52477958-02-73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64" y="2428868"/>
            <a:ext cx="2393173" cy="166688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8" name="Picture 6" descr="http://im3-tub-ru.yandex.net/i?id=239634640-61-73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86512" y="214290"/>
            <a:ext cx="2359669" cy="157161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9" name="Picture 10" descr="http://im6-tub-ru.yandex.net/i?id=64602560-54-73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2500306"/>
            <a:ext cx="2388070" cy="1591119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5362" name="Picture 2" descr="http://im3-tub-ru.yandex.net/i?id=168621710-64-73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66987" y="1956935"/>
            <a:ext cx="3810027" cy="285752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</p:pic>
      <p:sp>
        <p:nvSpPr>
          <p:cNvPr id="20" name="Прямоугольник 19"/>
          <p:cNvSpPr/>
          <p:nvPr/>
        </p:nvSpPr>
        <p:spPr>
          <a:xfrm>
            <a:off x="428596" y="5572140"/>
            <a:ext cx="823013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Century Gothic" pitchFamily="34" charset="0"/>
              </a:rPr>
              <a:t>Э</a:t>
            </a:r>
            <a:r>
              <a:rPr lang="ru-RU" sz="2800" b="1" dirty="0" smtClean="0">
                <a:latin typeface="Century Gothic" pitchFamily="34" charset="0"/>
              </a:rPr>
              <a:t>ТО НАЗЕМНЫЙ ТРАНСПОРТ, ЕДЕТ ПО ЗЕМЛЕ </a:t>
            </a:r>
          </a:p>
          <a:p>
            <a:pPr algn="ctr"/>
            <a:r>
              <a:rPr lang="ru-RU" sz="2800" b="1" dirty="0" smtClean="0">
                <a:latin typeface="Century Gothic" pitchFamily="34" charset="0"/>
              </a:rPr>
              <a:t>(ПО ДОРОГЕ, ПО РЕЛЬСАМ).</a:t>
            </a:r>
            <a:endParaRPr lang="ru-RU" sz="2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53164" y="1376979"/>
            <a:ext cx="2287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АВТОМОБИЛЬ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786578" y="1357298"/>
            <a:ext cx="12153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ПОЕЗД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71472" y="4143380"/>
            <a:ext cx="1590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АВТОБУС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8016" y="4143380"/>
            <a:ext cx="1701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ГРУЗОВИК</a:t>
            </a:r>
            <a:endParaRPr lang="ru-RU" sz="2400" b="1" dirty="0">
              <a:latin typeface="Century Gothic" pitchFamily="34" charset="0"/>
            </a:endParaRPr>
          </a:p>
        </p:txBody>
      </p:sp>
      <p:pic>
        <p:nvPicPr>
          <p:cNvPr id="12" name="Picture 6" descr="http://im5-tub-ru.yandex.net/i?id=337284341-51-72&amp;n=2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07587" y="214290"/>
            <a:ext cx="1928826" cy="1225949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4" name="Прямоугольник 13"/>
          <p:cNvSpPr/>
          <p:nvPr/>
        </p:nvSpPr>
        <p:spPr>
          <a:xfrm>
            <a:off x="3587150" y="1445587"/>
            <a:ext cx="2053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ВЕЛОСИПЕД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831252" y="4786322"/>
            <a:ext cx="14814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ДОРОГА</a:t>
            </a:r>
            <a:endParaRPr lang="ru-RU" sz="2400" b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4" descr="http://im4-tub-ru.yandex.net/i?id=130087577-19-73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500306"/>
            <a:ext cx="2428860" cy="1584039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20" name="Прямоугольник 19"/>
          <p:cNvSpPr/>
          <p:nvPr/>
        </p:nvSpPr>
        <p:spPr>
          <a:xfrm>
            <a:off x="0" y="5786454"/>
            <a:ext cx="94388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Century Gothic" pitchFamily="34" charset="0"/>
              </a:rPr>
              <a:t>Э</a:t>
            </a:r>
            <a:r>
              <a:rPr lang="ru-RU" sz="3200" b="1" dirty="0" smtClean="0">
                <a:latin typeface="Century Gothic" pitchFamily="34" charset="0"/>
              </a:rPr>
              <a:t>ТО ВОДНЫЙ ТРАНСПОРТ, ПЛЫВЁТ ПО ВОДЕ. </a:t>
            </a:r>
            <a:endParaRPr lang="ru-RU" sz="3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71472" y="4214818"/>
            <a:ext cx="15007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ЛОДКА</a:t>
            </a:r>
            <a:endParaRPr lang="ru-RU" sz="2800" b="1" dirty="0">
              <a:latin typeface="Century Gothic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00430" y="1928802"/>
            <a:ext cx="2018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ПАРОХОД</a:t>
            </a:r>
            <a:endParaRPr lang="ru-RU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215206" y="4214818"/>
            <a:ext cx="1210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Century Gothic" pitchFamily="34" charset="0"/>
              </a:rPr>
              <a:t>КАТЕР</a:t>
            </a:r>
            <a:endParaRPr lang="ru-RU" sz="2800" b="1" dirty="0">
              <a:latin typeface="Century Gothic" pitchFamily="34" charset="0"/>
            </a:endParaRPr>
          </a:p>
        </p:txBody>
      </p:sp>
      <p:pic>
        <p:nvPicPr>
          <p:cNvPr id="2050" name="Picture 2" descr="http://im4-tub-ru.yandex.net/i?id=12786100-47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2571744"/>
            <a:ext cx="3712611" cy="2500330"/>
          </a:xfrm>
          <a:prstGeom prst="ellipse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</p:pic>
      <p:pic>
        <p:nvPicPr>
          <p:cNvPr id="15" name="Picture 8" descr="http://im7-tub-ru.yandex.net/i?id=141884795-49-73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3241" y="285728"/>
            <a:ext cx="2500330" cy="162623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25" name="Picture 8" descr="http://im2-tub-ru.yandex.net/i?id=156766817-35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72264" y="2571744"/>
            <a:ext cx="2357454" cy="157865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26" name="Прямоугольник 25"/>
          <p:cNvSpPr/>
          <p:nvPr/>
        </p:nvSpPr>
        <p:spPr>
          <a:xfrm>
            <a:off x="3953081" y="5072074"/>
            <a:ext cx="1237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ВОДА</a:t>
            </a:r>
            <a:endParaRPr lang="ru-RU" sz="2800" b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1" presetClass="entr" presetSubtype="0" fill="hold" nodeType="afterEffect">
                                  <p:stCondLst>
                                    <p:cond delay="2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grpId="0" nodeType="withEffect">
                                  <p:stCondLst>
                                    <p:cond delay="2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65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659711" y="5429264"/>
            <a:ext cx="782457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Century Gothic" pitchFamily="34" charset="0"/>
              </a:rPr>
              <a:t>Э</a:t>
            </a:r>
            <a:r>
              <a:rPr lang="ru-RU" sz="3200" b="1" dirty="0" smtClean="0">
                <a:latin typeface="Century Gothic" pitchFamily="34" charset="0"/>
              </a:rPr>
              <a:t>ТО ВОЗДУШНЫЙ ТРАНСПОРТ, ЛЕТИТ </a:t>
            </a:r>
          </a:p>
          <a:p>
            <a:pPr algn="ctr"/>
            <a:r>
              <a:rPr lang="ru-RU" sz="3200" b="1" dirty="0" smtClean="0">
                <a:latin typeface="Century Gothic" pitchFamily="34" charset="0"/>
              </a:rPr>
              <a:t>ПО ВОЗДУХУ. </a:t>
            </a:r>
            <a:endParaRPr lang="ru-RU" sz="3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83495" y="4214818"/>
            <a:ext cx="1476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РАКЕТА</a:t>
            </a:r>
            <a:endParaRPr lang="ru-RU" sz="2800" b="1" dirty="0">
              <a:latin typeface="Century Gothic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38901" y="1928802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САМОЛЁТ</a:t>
            </a:r>
            <a:endParaRPr lang="ru-RU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820168" y="4197160"/>
            <a:ext cx="18165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Century Gothic" pitchFamily="34" charset="0"/>
              </a:rPr>
              <a:t>ВЕРТОЛЁТ</a:t>
            </a:r>
            <a:endParaRPr lang="ru-RU" sz="2800" b="1" dirty="0">
              <a:latin typeface="Century Gothic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268170" y="4857760"/>
            <a:ext cx="25539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ВОЗДУХ (НЕБО)</a:t>
            </a:r>
            <a:endParaRPr lang="ru-RU" sz="2400" b="1" dirty="0">
              <a:latin typeface="Century Gothic" pitchFamily="34" charset="0"/>
            </a:endParaRPr>
          </a:p>
        </p:txBody>
      </p:sp>
      <p:pic>
        <p:nvPicPr>
          <p:cNvPr id="1026" name="Picture 2" descr="http://im4-tub-ru.yandex.net/i?id=86503682-5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05114" y="2428868"/>
            <a:ext cx="3238523" cy="2428892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030" name="Picture 6" descr="http://im5-tub-ru.yandex.net/i?id=11146290-37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15" y="357166"/>
            <a:ext cx="2400317" cy="1500198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032" name="Picture 8" descr="http://im5-tub-ru.yandex.net/i?id=78016475-71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00826" y="2428868"/>
            <a:ext cx="2357454" cy="178595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034" name="Picture 10" descr="http://im6-tub-ru.yandex.net/i?id=80520494-04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500306"/>
            <a:ext cx="2286016" cy="171451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1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2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5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1379627" y="4286256"/>
            <a:ext cx="11063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latin typeface="Century Gothic" pitchFamily="34" charset="0"/>
              </a:rPr>
              <a:t>РАКЕТА</a:t>
            </a:r>
            <a:endParaRPr lang="ru-RU" sz="2000" b="1" dirty="0">
              <a:latin typeface="Century Gothic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6314" y="6000768"/>
            <a:ext cx="18245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latin typeface="Century Gothic" pitchFamily="34" charset="0"/>
              </a:rPr>
              <a:t>КОСМОНАВТ</a:t>
            </a:r>
            <a:endParaRPr lang="ru-RU" sz="2000" b="1" dirty="0">
              <a:latin typeface="Century Gothic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429520" y="6000768"/>
            <a:ext cx="10967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Century Gothic" pitchFamily="34" charset="0"/>
              </a:rPr>
              <a:t>ЛЁТЧИК</a:t>
            </a:r>
            <a:endParaRPr lang="ru-RU" sz="2000" b="1" dirty="0">
              <a:latin typeface="Century Gothic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22116" y="2428868"/>
            <a:ext cx="35333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К</a:t>
            </a:r>
            <a:r>
              <a:rPr lang="ru-RU" sz="2000" b="1" dirty="0" smtClean="0">
                <a:latin typeface="Century Gothic" pitchFamily="34" charset="0"/>
              </a:rPr>
              <a:t>ТО УПРАВЛЯЕТ РАКЕТОЙ?</a:t>
            </a:r>
            <a:endParaRPr lang="ru-RU" sz="2000" b="1" dirty="0">
              <a:latin typeface="Century Gothic" pitchFamily="34" charset="0"/>
            </a:endParaRPr>
          </a:p>
        </p:txBody>
      </p:sp>
      <p:pic>
        <p:nvPicPr>
          <p:cNvPr id="1032" name="Picture 8" descr="http://im5-tub-ru.yandex.net/i?id=78016475-71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642918"/>
            <a:ext cx="1643074" cy="1244753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1034" name="Picture 10" descr="http://im6-tub-ru.yandex.net/i?id=80520494-04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3000372"/>
            <a:ext cx="1643074" cy="1232306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20482" name="Picture 2" descr="http://im6-tub-ru.yandex.net/i?id=117409084-40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96818" y="4714885"/>
            <a:ext cx="1432570" cy="114300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20490" name="Picture 10" descr="http://im4-tub-ru.yandex.net/i?id=192243381-39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58082" y="4371982"/>
            <a:ext cx="1357322" cy="1628786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9" name="Прямоугольник 18"/>
          <p:cNvSpPr/>
          <p:nvPr/>
        </p:nvSpPr>
        <p:spPr>
          <a:xfrm>
            <a:off x="1403673" y="1928802"/>
            <a:ext cx="13516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latin typeface="Century Gothic" pitchFamily="34" charset="0"/>
              </a:rPr>
              <a:t>ВЕРТОЛЁТ</a:t>
            </a:r>
            <a:endParaRPr lang="ru-RU" sz="2000" b="1" dirty="0">
              <a:latin typeface="Century Gothic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79911" y="30777"/>
            <a:ext cx="4022255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К</a:t>
            </a:r>
            <a:r>
              <a:rPr lang="ru-RU" sz="2000" b="1" dirty="0" smtClean="0">
                <a:latin typeface="Century Gothic" pitchFamily="34" charset="0"/>
              </a:rPr>
              <a:t>ТО УПРАВЛЯЕТ ВЕРТОЛЁТОМ?</a:t>
            </a:r>
            <a:endParaRPr lang="ru-RU" sz="2000" b="1" dirty="0">
              <a:latin typeface="Century Gothic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000364" y="1571612"/>
            <a:ext cx="33970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Century Gothic" pitchFamily="34" charset="0"/>
              </a:rPr>
              <a:t> </a:t>
            </a:r>
            <a:r>
              <a:rPr lang="ru-RU" sz="2000" b="1" dirty="0" smtClean="0">
                <a:latin typeface="Century Gothic" pitchFamily="34" charset="0"/>
              </a:rPr>
              <a:t>ВЕРТОЛЁТОМ УПРАВЛЯЕТ </a:t>
            </a:r>
            <a:endParaRPr lang="ru-RU" sz="2000" b="1" dirty="0">
              <a:latin typeface="Century Gothic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928926" y="3357562"/>
            <a:ext cx="28440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Century Gothic" pitchFamily="34" charset="0"/>
              </a:rPr>
              <a:t>РАКЕТОЙ УПРАВЛЯЕТ </a:t>
            </a:r>
            <a:endParaRPr lang="ru-RU" sz="2000" dirty="0"/>
          </a:p>
        </p:txBody>
      </p:sp>
      <p:pic>
        <p:nvPicPr>
          <p:cNvPr id="29" name="Picture 8" descr="http://im2-tub-ru.yandex.net/i?id=74140070-49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14612" y="4768462"/>
            <a:ext cx="1500198" cy="1125149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30" name="Прямоугольник 29"/>
          <p:cNvSpPr/>
          <p:nvPr/>
        </p:nvSpPr>
        <p:spPr>
          <a:xfrm>
            <a:off x="2721930" y="6000768"/>
            <a:ext cx="14863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latin typeface="Century Gothic" pitchFamily="34" charset="0"/>
              </a:rPr>
              <a:t>ВОДИТЕЛЬ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-0.03146 L -0.1283 -0.6451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3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12 -0.10919 L -0.00087 -0.6023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7.91117E-7 L 0.08958 -0.3828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-19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89 -0.07911 L 0.26875 -0.2576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/>
      <p:bldP spid="26" grpId="0"/>
      <p:bldP spid="19" grpId="0"/>
      <p:bldP spid="25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5857884" y="6072206"/>
            <a:ext cx="21547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КОСМОНАВТ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572396" y="4500570"/>
            <a:ext cx="12795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ЛЁТЧИК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28863" y="3643314"/>
            <a:ext cx="48862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atin typeface="Century Gothic" pitchFamily="34" charset="0"/>
              </a:rPr>
              <a:t>К</a:t>
            </a:r>
            <a:r>
              <a:rPr lang="ru-RU" sz="2400" b="1" dirty="0" smtClean="0">
                <a:latin typeface="Century Gothic" pitchFamily="34" charset="0"/>
              </a:rPr>
              <a:t>ТО УПРАВЛЯЕТ САМОЛЁТОМ?</a:t>
            </a:r>
            <a:endParaRPr lang="ru-RU" sz="2400" b="1" dirty="0">
              <a:latin typeface="Century Gothic" pitchFamily="34" charset="0"/>
            </a:endParaRPr>
          </a:p>
        </p:txBody>
      </p:sp>
      <p:pic>
        <p:nvPicPr>
          <p:cNvPr id="20482" name="Picture 2" descr="http://im6-tub-ru.yandex.net/i?id=117409084-4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5661033"/>
            <a:ext cx="1500198" cy="119696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20488" name="Picture 8" descr="http://im2-tub-ru.yandex.net/i?id=74140070-49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44" y="714356"/>
            <a:ext cx="1571636" cy="117872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pic>
        <p:nvPicPr>
          <p:cNvPr id="20490" name="Picture 10" descr="http://im4-tub-ru.yandex.net/i?id=192243381-39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72396" y="2928934"/>
            <a:ext cx="1285884" cy="1543060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7" name="Прямоугольник 16"/>
          <p:cNvSpPr/>
          <p:nvPr/>
        </p:nvSpPr>
        <p:spPr>
          <a:xfrm>
            <a:off x="7143768" y="2000240"/>
            <a:ext cx="1747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ВОДИТЕЛЬ</a:t>
            </a:r>
            <a:endParaRPr lang="ru-RU" sz="2400" dirty="0"/>
          </a:p>
        </p:txBody>
      </p:sp>
      <p:pic>
        <p:nvPicPr>
          <p:cNvPr id="18" name="Picture 6" descr="http://im5-tub-ru.yandex.net/i?id=11146290-37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4214818"/>
            <a:ext cx="1857388" cy="1160867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19" name="Прямоугольник 18"/>
          <p:cNvSpPr/>
          <p:nvPr/>
        </p:nvSpPr>
        <p:spPr>
          <a:xfrm>
            <a:off x="428596" y="2643182"/>
            <a:ext cx="15905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АВТОБУС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7158" y="5572140"/>
            <a:ext cx="16914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САМОЛЁТ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179358" y="428604"/>
            <a:ext cx="4785284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3200" b="1" dirty="0" smtClean="0">
                <a:latin typeface="Century Gothic" pitchFamily="34" charset="0"/>
              </a:rPr>
              <a:t>К</a:t>
            </a:r>
            <a:r>
              <a:rPr lang="ru-RU" sz="2400" b="1" dirty="0" smtClean="0">
                <a:latin typeface="Century Gothic" pitchFamily="34" charset="0"/>
              </a:rPr>
              <a:t>ТО УПРАВЛЯЕТ АВТОБУСОМ?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199405" y="2076879"/>
            <a:ext cx="40334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Century Gothic" pitchFamily="34" charset="0"/>
              </a:rPr>
              <a:t> </a:t>
            </a:r>
            <a:r>
              <a:rPr lang="ru-RU" sz="2400" b="1" dirty="0" smtClean="0">
                <a:latin typeface="Century Gothic" pitchFamily="34" charset="0"/>
              </a:rPr>
              <a:t>АВТОБУСОМ УПРАВЛЯЕТ </a:t>
            </a:r>
            <a:endParaRPr lang="ru-RU" sz="2400" b="1" dirty="0">
              <a:latin typeface="Century Gothic" pitchFamily="34" charset="0"/>
            </a:endParaRPr>
          </a:p>
        </p:txBody>
      </p:sp>
      <p:pic>
        <p:nvPicPr>
          <p:cNvPr id="20" name="Picture 10" descr="http://im6-tub-ru.yandex.net/i?id=64602560-54-73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6254" y="1260316"/>
            <a:ext cx="1928794" cy="1285113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</p:pic>
      <p:sp>
        <p:nvSpPr>
          <p:cNvPr id="28" name="Прямоугольник 27"/>
          <p:cNvSpPr/>
          <p:nvPr/>
        </p:nvSpPr>
        <p:spPr>
          <a:xfrm>
            <a:off x="2285984" y="4857760"/>
            <a:ext cx="39837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Century Gothic" pitchFamily="34" charset="0"/>
              </a:rPr>
              <a:t>САМОЛЁТОМ УПРАВЛЯЕТ</a:t>
            </a:r>
            <a:endParaRPr lang="ru-RU" sz="2400" b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29 -0.00185 L -0.12049 0.01065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03924 0.0314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19 -0.01134 L -0.15399 0.0516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3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0.05486 L -0.0125 0.1071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17" grpId="0"/>
      <p:bldP spid="19" grpId="0"/>
      <p:bldP spid="23" grpId="0"/>
      <p:bldP spid="25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230</Words>
  <Application>Microsoft Office PowerPoint</Application>
  <PresentationFormat>Экран (4:3)</PresentationFormat>
  <Paragraphs>110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ТРАНСПОРТ</vt:lpstr>
      <vt:lpstr>НАЗОВИ, ЧТО ЭТО?</vt:lpstr>
      <vt:lpstr>НАЗОВИ, ЧТО ЭТО?</vt:lpstr>
      <vt:lpstr>НАЗОВИ, ЧТО ЭТО?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ТРАНСПОРТ</dc:title>
  <dc:creator>1</dc:creator>
  <cp:lastModifiedBy>1</cp:lastModifiedBy>
  <cp:revision>60</cp:revision>
  <dcterms:created xsi:type="dcterms:W3CDTF">2013-07-07T06:42:58Z</dcterms:created>
  <dcterms:modified xsi:type="dcterms:W3CDTF">2013-07-30T09:50:24Z</dcterms:modified>
</cp:coreProperties>
</file>