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35718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ПРОЕКТНАЯ РАБОТА</a:t>
            </a:r>
            <a:br>
              <a:rPr lang="ru-RU" b="1" dirty="0" smtClean="0"/>
            </a:br>
            <a:r>
              <a:rPr lang="ru-RU" b="1" dirty="0" smtClean="0"/>
              <a:t>Учебная деятельность: содержание, структура,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07183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Подготовила: </a:t>
            </a:r>
            <a:r>
              <a:rPr lang="ru-RU" b="1" dirty="0" err="1" smtClean="0"/>
              <a:t>Пародина</a:t>
            </a:r>
            <a:r>
              <a:rPr lang="ru-RU" b="1" dirty="0" smtClean="0"/>
              <a:t> Ирина Анатольевна</a:t>
            </a:r>
          </a:p>
          <a:p>
            <a:r>
              <a:rPr lang="ru-RU" b="1" dirty="0" smtClean="0"/>
              <a:t>Воспитатель МДОУ № 24 Комбинированного вида г. Электросталь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фото\106PHOTO\SAM_0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7181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Одним из видов художественной деятельности является аппликация</a:t>
            </a:r>
            <a:endParaRPr lang="ru-RU" sz="3200" b="1" u="sng" dirty="0"/>
          </a:p>
        </p:txBody>
      </p:sp>
      <p:pic>
        <p:nvPicPr>
          <p:cNvPr id="7170" name="Picture 2" descr="C:\Documents and Settings\Администратор\Рабочий стол\фото\106PHOTO\SAM_06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Вид деятельности аппликация: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Аппликация считается разновидностью художественной деятельности. Знакомясь с материалами, техникой и способами обработки бумаги дети приобретают навыки графического и пластического изображения предметов</a:t>
            </a:r>
            <a:r>
              <a:rPr lang="ru-RU" b="1" dirty="0" smtClean="0"/>
              <a:t>. </a:t>
            </a:r>
            <a:r>
              <a:rPr lang="ru-RU" sz="2800" b="1" dirty="0" smtClean="0"/>
              <a:t>Овладевают умением в силуэтной форме, образно, творчески перерабатывать свои впечатления, получаемые при знакомстве с окружающим миром.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</a:t>
            </a:r>
            <a:r>
              <a:rPr lang="ru-RU" b="1" u="sng" dirty="0" smtClean="0"/>
              <a:t>Виды аппликации: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Предметные</a:t>
            </a:r>
          </a:p>
          <a:p>
            <a:pPr>
              <a:buFontTx/>
              <a:buChar char="-"/>
            </a:pPr>
            <a:r>
              <a:rPr lang="ru-RU" b="1" dirty="0" smtClean="0"/>
              <a:t>Орнаментные</a:t>
            </a:r>
          </a:p>
          <a:p>
            <a:pPr>
              <a:buFontTx/>
              <a:buChar char="-"/>
            </a:pPr>
            <a:r>
              <a:rPr lang="ru-RU" b="1" dirty="0" smtClean="0"/>
              <a:t>Плоскостные</a:t>
            </a:r>
          </a:p>
          <a:p>
            <a:pPr>
              <a:buFontTx/>
              <a:buChar char="-"/>
            </a:pPr>
            <a:r>
              <a:rPr lang="ru-RU" b="1" dirty="0" smtClean="0"/>
              <a:t>Объёмные</a:t>
            </a:r>
          </a:p>
          <a:p>
            <a:pPr>
              <a:buFontTx/>
              <a:buChar char="-"/>
            </a:pPr>
            <a:r>
              <a:rPr lang="ru-RU" b="1" dirty="0" smtClean="0"/>
              <a:t>Оформительские</a:t>
            </a:r>
          </a:p>
          <a:p>
            <a:pPr>
              <a:buFontTx/>
              <a:buChar char="-"/>
            </a:pPr>
            <a:r>
              <a:rPr lang="ru-RU" b="1" dirty="0" smtClean="0"/>
              <a:t>Декоративные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фото\106PHOTO\SAM_0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Заключение: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Художественно-эстетическое развитие </a:t>
            </a:r>
            <a:r>
              <a:rPr lang="ru-RU" dirty="0" smtClean="0"/>
              <a:t>действительно занимает важное место во всей системе учебно-воспитательного процесса, так как за ним стоит не только развитие эстетических качеств человека, но и всей личности в целом: ее сущностных сил, духовных потребностей, нравственных идеалов, личных и общественных представлений </a:t>
            </a:r>
            <a:r>
              <a:rPr lang="ru-RU" dirty="0" smtClean="0"/>
              <a:t>мировоззрения.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 ключевую роль в этом процессе как раз несёт в себе художественное творчество, и в частности аппликация , как его разновидность.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В воспитании все дело в том, кто воспитатель</a:t>
            </a:r>
            <a:r>
              <a:rPr lang="ru-RU" sz="2800" b="1" dirty="0" smtClean="0"/>
              <a:t>.….</a:t>
            </a: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</a:t>
            </a:r>
            <a:r>
              <a:rPr lang="ru-RU" b="1" dirty="0" smtClean="0"/>
              <a:t>Д.Писарев</a:t>
            </a:r>
            <a:r>
              <a:rPr lang="ru-RU" sz="2800" dirty="0" smtClean="0"/>
              <a:t>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1027" name="Picture 3" descr="C:\Documents and Settings\Администратор\Рабочий стол\фото\106PHOTO\SAM_0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Важнейшим элементом учебной деятельности является художественно-эстетическое развитие личности ребёнка.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Развитие эстетического восприятия сложный и многогранный процесс, который зависит от множества факторов.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Огромную роль здесь играет   художественное творчество.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то\106PHOTO\SAM_07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b="1" dirty="0" smtClean="0"/>
              <a:t>Содержание образовательной области «Художественное творчество» направлено на достижение целей формирования интереса к эстетической стороне окружающей действительности, удовлетворению потребностей детей к самовыражению через решение </a:t>
            </a:r>
            <a:r>
              <a:rPr lang="ru-RU" b="1" u="sng" dirty="0" smtClean="0"/>
              <a:t>следующих задач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- </a:t>
            </a:r>
            <a:r>
              <a:rPr lang="ru-RU" b="1" u="sng" dirty="0" smtClean="0"/>
              <a:t>Развитие продуктивной деятельности (рисование, лепка, аппликация, художественный труд);</a:t>
            </a: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   - Развитие детского творчества;</a:t>
            </a: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   - Приобщение к изобразительному </a:t>
            </a:r>
            <a:r>
              <a:rPr lang="ru-RU" b="1" u="sng" dirty="0" err="1" smtClean="0"/>
              <a:t>искуству</a:t>
            </a:r>
            <a:r>
              <a:rPr lang="ru-RU" b="1" u="sng" dirty="0" smtClean="0"/>
              <a:t>;</a:t>
            </a:r>
            <a:endParaRPr lang="ru-RU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Виды художественного творчества</a:t>
            </a:r>
            <a:r>
              <a:rPr lang="ru-RU" sz="3200" b="1" u="sng" dirty="0" smtClean="0"/>
              <a:t> </a:t>
            </a:r>
            <a:r>
              <a:rPr lang="ru-RU" sz="3200" b="1" u="sng" dirty="0" smtClean="0"/>
              <a:t>и их зависимость: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357562"/>
            <a:ext cx="2214578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продуктивной деятельности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207170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Предметное рисование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357562"/>
            <a:ext cx="207170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Сюжетное рисование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143512"/>
            <a:ext cx="2071702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Декоративное рисование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000240"/>
            <a:ext cx="2071702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Лепка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3357562"/>
            <a:ext cx="207170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Аппликация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5072074"/>
            <a:ext cx="207170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детского творчества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5072074"/>
            <a:ext cx="2214578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Приобщение к изобразительному </a:t>
            </a:r>
            <a:r>
              <a:rPr lang="ru-RU" dirty="0" err="1" smtClean="0"/>
              <a:t>искуству</a:t>
            </a:r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00364" y="292893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4" idx="1"/>
          </p:cNvCxnSpPr>
          <p:nvPr/>
        </p:nvCxnSpPr>
        <p:spPr>
          <a:xfrm>
            <a:off x="3000364" y="3893347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964645" y="4536289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786446" y="300037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  <a:endCxn id="4" idx="3"/>
          </p:cNvCxnSpPr>
          <p:nvPr/>
        </p:nvCxnSpPr>
        <p:spPr>
          <a:xfrm rot="10800000" flipV="1">
            <a:off x="5786446" y="3893346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5786446" y="450057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0"/>
            <a:endCxn id="4" idx="2"/>
          </p:cNvCxnSpPr>
          <p:nvPr/>
        </p:nvCxnSpPr>
        <p:spPr>
          <a:xfrm rot="5400000" flipH="1" flipV="1">
            <a:off x="4393405" y="47863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11" idx="0"/>
          </p:cNvCxnSpPr>
          <p:nvPr/>
        </p:nvCxnSpPr>
        <p:spPr>
          <a:xfrm rot="5400000">
            <a:off x="4393405" y="47863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786446" y="450057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ото\106PHOTO\SAM_06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8619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то\106PHOTO\SAM_06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288</Words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ПРОЕКТНАЯ РАБОТА Учебная деятельность: содержание, структура, развитие </vt:lpstr>
      <vt:lpstr>Слайд 2</vt:lpstr>
      <vt:lpstr>Слайд 3</vt:lpstr>
      <vt:lpstr>Слайд 4</vt:lpstr>
      <vt:lpstr>Слайд 5</vt:lpstr>
      <vt:lpstr>Слайд 6</vt:lpstr>
      <vt:lpstr>Виды художественного творчества и их зависимость:</vt:lpstr>
      <vt:lpstr>Слайд 8</vt:lpstr>
      <vt:lpstr>Слайд 9</vt:lpstr>
      <vt:lpstr>Слайд 10</vt:lpstr>
      <vt:lpstr>Одним из видов художественной деятельности является аппликация</vt:lpstr>
      <vt:lpstr>Вид деятельности аппликация:</vt:lpstr>
      <vt:lpstr>Слайд 13</vt:lpstr>
      <vt:lpstr>Слайд 14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Учебная деятельность: содержание, структура, развитие </dc:title>
  <cp:lastModifiedBy>Speed_XP</cp:lastModifiedBy>
  <cp:revision>38</cp:revision>
  <dcterms:modified xsi:type="dcterms:W3CDTF">2012-05-13T21:02:12Z</dcterms:modified>
</cp:coreProperties>
</file>