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66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968_1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836712"/>
            <a:ext cx="691276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Портрет ребенка младшего дошкольного возраста</a:t>
            </a:r>
            <a:r>
              <a:rPr lang="ru-RU" sz="6600" b="1" dirty="0" smtClean="0">
                <a:latin typeface="Monotype Corsiva" pitchFamily="66" charset="0"/>
              </a:rPr>
              <a:t>.</a:t>
            </a:r>
          </a:p>
          <a:p>
            <a:pPr algn="ctr"/>
            <a:endParaRPr lang="ru-RU" sz="66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Педагог – психолог: Ваганова С.Ф.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166"/>
            <a:ext cx="7463752" cy="5768997"/>
          </a:xfrm>
        </p:spPr>
        <p:txBody>
          <a:bodyPr/>
          <a:lstStyle/>
          <a:p>
            <a:pPr algn="ctr">
              <a:buNone/>
            </a:pPr>
            <a:r>
              <a:rPr lang="ru-RU" sz="2800" b="1" u="sng" dirty="0" smtClean="0"/>
              <a:t>Эмоционально-личностная сфера.</a:t>
            </a:r>
            <a:endParaRPr lang="ru-RU" sz="2800" b="1" dirty="0" smtClean="0"/>
          </a:p>
          <a:p>
            <a:pPr algn="ctr"/>
            <a:r>
              <a:rPr lang="ru-RU" sz="2400" dirty="0" smtClean="0"/>
              <a:t>Характерны резкие перепады настроения.</a:t>
            </a:r>
          </a:p>
          <a:p>
            <a:pPr algn="ctr"/>
            <a:r>
              <a:rPr lang="ru-RU" sz="2400" dirty="0" smtClean="0"/>
              <a:t>Эмоциональное состояние зависит от комфорта.</a:t>
            </a:r>
          </a:p>
          <a:p>
            <a:pPr algn="ctr"/>
            <a:r>
              <a:rPr lang="ru-RU" sz="2400" dirty="0" smtClean="0"/>
              <a:t>Настроение влияет на взаимоотношения с детьми и взрослыми.</a:t>
            </a:r>
          </a:p>
          <a:p>
            <a:pPr algn="ctr"/>
            <a:r>
              <a:rPr lang="ru-RU" sz="2400" dirty="0" smtClean="0"/>
              <a:t>Возрастные страхи: наблюдается целая группа страхов, связанных со сказочными героями, темной пустой комнаты. Это связано с тем, что активно развивается воображение. У ребенка происходит смешение сказочного и реального. Фантастические образы эмоционально насыщены и реальны для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786742" cy="591187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Развитие речи.</a:t>
            </a:r>
            <a:endParaRPr lang="ru-RU" dirty="0" smtClean="0"/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 у ребенка находится в стадии становления. Поэтому сложно использовать речь ребенка как средство проверки и выявления знаний. Речевой ответ не позволяет судить о действительном уровне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 или иного представления малыша, поскольку неизвестно, кроется ли проблема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представления или речи.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нужно требовать от трехлетних детей развернутых и полных ответов. Такое требование травмирует ребенка.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Развивается связная речь. Ребенок начинает понимать прилагательные (2 – 3 года – существительные и глаголы).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dirty="0" smtClean="0"/>
              <a:t>Развитие самосознания</a:t>
            </a:r>
            <a:r>
              <a:rPr lang="ru-RU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72400" cy="5001419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sz="1800" dirty="0" smtClean="0"/>
              <a:t>Выделен </a:t>
            </a:r>
            <a:r>
              <a:rPr lang="ru-RU" sz="1800" b="1" dirty="0" smtClean="0"/>
              <a:t>образ «Я». </a:t>
            </a:r>
            <a:r>
              <a:rPr lang="ru-RU" sz="1800" dirty="0" smtClean="0"/>
              <a:t>Ребенок четко осознает, кто он, и какой он.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/>
              <a:t>Ребенок узнает себя на фотографиях, может сказать, что любит делать, что он хороший, выделяет своих близких родственников.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b="1" dirty="0" smtClean="0"/>
              <a:t>Осознает свои внутренние ощущения</a:t>
            </a:r>
            <a:r>
              <a:rPr lang="ru-RU" sz="1800" dirty="0" smtClean="0"/>
              <a:t>, реагирует на сигналы организма «Хочу есть!», «Хочу спать!», ощущает состояние здоровья и нездоровья. 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/>
              <a:t>Формируется либо чувство автономности, либо чувство зависимости. Это зависит от того, как близкие общаются с ребенком. Если ребенку предоставляется самостоятельность, поддерживается чувство автономности, у ребенка появляется чувство контроля за собственным телом. Если его все время контролируют, ребенок боится действовать.</a:t>
            </a:r>
          </a:p>
          <a:p>
            <a:pPr lvl="1">
              <a:buFont typeface="Wingdings" pitchFamily="2" charset="2"/>
              <a:buChar char="Ø"/>
            </a:pPr>
            <a:r>
              <a:rPr lang="ru-RU" sz="1800" dirty="0" smtClean="0"/>
              <a:t>Внутренний мир наполнен </a:t>
            </a:r>
            <a:r>
              <a:rPr lang="ru-RU" sz="1800" b="1" dirty="0" smtClean="0"/>
              <a:t>противоречиями. </a:t>
            </a:r>
            <a:r>
              <a:rPr lang="ru-RU" sz="1800" dirty="0" smtClean="0"/>
              <a:t>Ребенок стремится к самостоятельности и в то же время часто не может справиться с задачей без помощи взрослого.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410944" cy="1084982"/>
          </a:xfrm>
        </p:spPr>
        <p:txBody>
          <a:bodyPr/>
          <a:lstStyle/>
          <a:p>
            <a:r>
              <a:rPr lang="ru-RU" sz="2800" b="1" u="sng" dirty="0" smtClean="0"/>
              <a:t>Развитие познавательных процессов.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5040560" cy="5217443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могут воспринимать до 5 и более форм предметов, до 7 и более цветов, способны различать предметы по величине, ориентироваться в пространстве.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Развивается память и внимание. По просьбе взрослого дети могут запомнить 3-4 слова.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46" y="1714488"/>
            <a:ext cx="3905254" cy="31649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32656"/>
            <a:ext cx="5857884" cy="5793507"/>
          </a:xfrm>
        </p:spPr>
        <p:txBody>
          <a:bodyPr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Ребенок, пусть несовершенно, пытается анализировать то, что видит вокруг себя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наглядно-действенном плане.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Наглядно образное мышление активно формируется на основе наглядно-действенного  к 4 – м годам, происходит постепенный отрыв действий ребенка от конкретного предмета; перенос конкретной ситуации в ситуацию «как будто». Ребенок продолжает активно познавать окружающие предметы их свойства и назначения, объединять элементы в целостный образ. 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Внимание неустойчивое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Ребенок не способен удерживать свое внимание на каком-то одном предмете. Он быстро переключается с одной деятельности на другую.</a:t>
            </a:r>
          </a:p>
          <a:p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3857620" cy="3382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/>
              <a:t>Общение.</a:t>
            </a:r>
            <a:endParaRPr lang="ru-RU" sz="2400" dirty="0" smtClean="0"/>
          </a:p>
          <a:p>
            <a:pPr lvl="0"/>
            <a:r>
              <a:rPr lang="ru-RU" sz="2400" dirty="0" smtClean="0"/>
              <a:t>Проявляет интерес к миру взрослых. Ведущим типом общения со взрослым становится ситуативно-деловое общение. Это означает, что</a:t>
            </a:r>
            <a:r>
              <a:rPr lang="ru-RU" sz="2400" b="1" dirty="0" smtClean="0"/>
              <a:t> взрослый </a:t>
            </a:r>
            <a:r>
              <a:rPr lang="ru-RU" sz="2400" dirty="0" smtClean="0"/>
              <a:t>привлекает ребенка в первую очередь </a:t>
            </a:r>
            <a:r>
              <a:rPr lang="ru-RU" sz="2400" b="1" dirty="0" smtClean="0"/>
              <a:t>как партнер </a:t>
            </a:r>
            <a:r>
              <a:rPr lang="ru-RU" sz="2400" dirty="0" smtClean="0"/>
              <a:t>по интересной совместной деятельности. Сверстник пока мало пригоден для исполнения этой роли, поскольку еще не вполне владеет речью, с ним трудно согласовать намерения и построить план совместной деятельности.</a:t>
            </a:r>
          </a:p>
          <a:p>
            <a:pPr lvl="0"/>
            <a:r>
              <a:rPr lang="ru-RU" sz="2400" dirty="0" smtClean="0"/>
              <a:t>Во взаимоотношениях с детьми характерны трудности и конфликты, так как социальный опыт и речевые возможности невелики.</a:t>
            </a:r>
          </a:p>
          <a:p>
            <a:pPr lvl="0"/>
            <a:r>
              <a:rPr lang="ru-RU" sz="2400" dirty="0" smtClean="0"/>
              <a:t>Дети усваивают правила взаимоотношений в группе сверстников. Эти правила контролируются взрослыми.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7072362" cy="642939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000" b="1" dirty="0" smtClean="0"/>
              <a:t>В качестве резюме отметим самые важные с точки зрения обучения и развития психологические особенности детей данного возраста:</a:t>
            </a:r>
          </a:p>
          <a:p>
            <a:pPr algn="ctr">
              <a:buNone/>
            </a:pPr>
            <a:endParaRPr lang="ru-RU" sz="2400" dirty="0" smtClean="0"/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 ребенка становится наглядно-образным;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внимание, память остаются непроизвольными;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 находится в стадии формирования;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познает мир, непосредственно окружающий его в данный момент.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573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Развитие самосознания. </vt:lpstr>
      <vt:lpstr>Развитие познавательных процессов. 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м</cp:lastModifiedBy>
  <cp:revision>21</cp:revision>
  <dcterms:created xsi:type="dcterms:W3CDTF">2012-09-01T16:40:47Z</dcterms:created>
  <dcterms:modified xsi:type="dcterms:W3CDTF">2013-10-26T17:33:37Z</dcterms:modified>
</cp:coreProperties>
</file>