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71" autoAdjust="0"/>
  </p:normalViewPr>
  <p:slideViewPr>
    <p:cSldViewPr>
      <p:cViewPr varScale="1">
        <p:scale>
          <a:sx n="123" d="100"/>
          <a:sy n="123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AB485-F502-4104-BCCE-CAA147019432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D0EA-B1DF-4F02-B9BD-234D5E6EA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8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D0EA-B1DF-4F02-B9BD-234D5E6EA6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D0EA-B1DF-4F02-B9BD-234D5E6EA6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2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 образовательной деятельности</a:t>
            </a:r>
          </a:p>
          <a:p>
            <a:pPr algn="ctr"/>
            <a:r>
              <a:rPr lang="ru-RU" sz="3200" b="1" dirty="0" smtClean="0"/>
              <a:t>«</a:t>
            </a:r>
            <a:r>
              <a:rPr lang="ru-RU" sz="3600" b="1" dirty="0" smtClean="0"/>
              <a:t>Приготовим для нашего любимого детского сада </a:t>
            </a:r>
          </a:p>
          <a:p>
            <a:pPr algn="ctr"/>
            <a:r>
              <a:rPr lang="ru-RU" sz="3600" b="1" dirty="0" smtClean="0"/>
              <a:t> наряд  из цветов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73016"/>
            <a:ext cx="3672408" cy="275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403992"/>
            <a:ext cx="3035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Воспитатель МБДОУ ДС №30</a:t>
            </a:r>
          </a:p>
          <a:p>
            <a:pPr algn="ctr"/>
            <a:r>
              <a:rPr lang="ru-RU" dirty="0" smtClean="0"/>
              <a:t>«ЗОЛОТАЯ РЫБКА» </a:t>
            </a:r>
          </a:p>
          <a:p>
            <a:pPr algn="ctr"/>
            <a:r>
              <a:rPr lang="ru-RU" dirty="0" smtClean="0"/>
              <a:t>Туапсе</a:t>
            </a:r>
          </a:p>
          <a:p>
            <a:pPr algn="ctr"/>
            <a:r>
              <a:rPr lang="ru-RU" dirty="0" smtClean="0"/>
              <a:t>Минаева А.А.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3563888" y="6004155"/>
            <a:ext cx="720080" cy="6001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5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820472" cy="661535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5778460"/>
            <a:ext cx="755576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4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491">
        <p:checker/>
      </p:transition>
    </mc:Choice>
    <mc:Fallback xmlns="">
      <p:transition spd="slow" advTm="649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0454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 результате реализации проекта</a:t>
            </a:r>
          </a:p>
          <a:p>
            <a:pPr algn="ctr"/>
            <a:r>
              <a:rPr lang="ru-RU" sz="3200" b="1" dirty="0" smtClean="0"/>
              <a:t> у воспитанников</a:t>
            </a:r>
          </a:p>
          <a:p>
            <a:pPr algn="ctr"/>
            <a:r>
              <a:rPr lang="ru-RU" sz="3200" b="1" dirty="0" smtClean="0"/>
              <a:t>-сформированы первоначальные навыки</a:t>
            </a:r>
          </a:p>
          <a:p>
            <a:pPr algn="ctr"/>
            <a:r>
              <a:rPr lang="ru-RU" sz="3200" b="1" dirty="0" smtClean="0"/>
              <a:t> экологически грамотного поведения </a:t>
            </a:r>
          </a:p>
          <a:p>
            <a:pPr algn="ctr"/>
            <a:r>
              <a:rPr lang="ru-RU" sz="3200" b="1" dirty="0" smtClean="0"/>
              <a:t>в природе,</a:t>
            </a:r>
          </a:p>
          <a:p>
            <a:pPr algn="ctr"/>
            <a:r>
              <a:rPr lang="ru-RU" sz="3200" b="1" dirty="0" smtClean="0"/>
              <a:t>-узнали об особенностях строения</a:t>
            </a:r>
          </a:p>
          <a:p>
            <a:pPr algn="ctr"/>
            <a:r>
              <a:rPr lang="ru-RU" sz="3200" b="1" dirty="0" smtClean="0"/>
              <a:t>-научились различать их по внешнему виду</a:t>
            </a:r>
          </a:p>
          <a:p>
            <a:pPr algn="ctr"/>
            <a:r>
              <a:rPr lang="ru-RU" sz="3200" b="1" dirty="0" smtClean="0"/>
              <a:t>-умеют определять что требуется растению </a:t>
            </a:r>
          </a:p>
          <a:p>
            <a:pPr algn="ctr"/>
            <a:r>
              <a:rPr lang="ru-RU" sz="3200" b="1" dirty="0" smtClean="0"/>
              <a:t>для нормального роста, и создавать</a:t>
            </a:r>
          </a:p>
          <a:p>
            <a:pPr algn="ctr"/>
            <a:r>
              <a:rPr lang="ru-RU" sz="3200" b="1" dirty="0"/>
              <a:t>н</a:t>
            </a:r>
            <a:r>
              <a:rPr lang="ru-RU" sz="3200" b="1" dirty="0" smtClean="0"/>
              <a:t>еобходимые условия </a:t>
            </a:r>
            <a:endParaRPr lang="ru-RU" sz="32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247814"/>
            <a:ext cx="720080" cy="3705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06">
        <p:fade/>
      </p:transition>
    </mc:Choice>
    <mc:Fallback xmlns="">
      <p:transition spd="med" advTm="210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60648"/>
            <a:ext cx="5724128" cy="4293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060" y="4869160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468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4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Образовательная область:</a:t>
            </a:r>
          </a:p>
          <a:p>
            <a:pPr algn="ctr"/>
            <a:r>
              <a:rPr lang="ru-RU" sz="3200" b="1" dirty="0"/>
              <a:t>э</a:t>
            </a:r>
            <a:r>
              <a:rPr lang="ru-RU" sz="3200" b="1" dirty="0" smtClean="0"/>
              <a:t>кологическое воспитание,</a:t>
            </a:r>
          </a:p>
          <a:p>
            <a:pPr algn="ctr"/>
            <a:r>
              <a:rPr lang="ru-RU" sz="3200" b="1" dirty="0"/>
              <a:t>п</a:t>
            </a:r>
            <a:r>
              <a:rPr lang="ru-RU" sz="3200" b="1" dirty="0" smtClean="0"/>
              <a:t>ознавательное развитие,</a:t>
            </a:r>
          </a:p>
          <a:p>
            <a:pPr algn="ctr"/>
            <a:r>
              <a:rPr lang="ru-RU" sz="3200" b="1" dirty="0"/>
              <a:t>т</a:t>
            </a:r>
            <a:r>
              <a:rPr lang="ru-RU" sz="3200" b="1" dirty="0" smtClean="0"/>
              <a:t>руд.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988700"/>
            <a:ext cx="4824536" cy="2348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161" y="598063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Участники проекта дети подготовительной группы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64882" y="6089366"/>
            <a:ext cx="84708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376">
        <p14:reveal/>
      </p:transition>
    </mc:Choice>
    <mc:Fallback xmlns="">
      <p:transition spd="slow" advTm="9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8640"/>
            <a:ext cx="6372200" cy="4779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39552" y="5282972"/>
            <a:ext cx="8095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Цель проекта: воспитание экологической </a:t>
            </a:r>
          </a:p>
          <a:p>
            <a:pPr algn="ctr"/>
            <a:r>
              <a:rPr lang="ru-RU" sz="3200" dirty="0" smtClean="0"/>
              <a:t>Культуры и творческих способностей у </a:t>
            </a:r>
            <a:r>
              <a:rPr lang="ru-RU" sz="3200" dirty="0"/>
              <a:t>д</a:t>
            </a:r>
            <a:r>
              <a:rPr lang="ru-RU" sz="3200" dirty="0" smtClean="0"/>
              <a:t>етей 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19864" y="6182456"/>
            <a:ext cx="79208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1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484">
        <p:checker/>
      </p:transition>
    </mc:Choice>
    <mc:Fallback xmlns="">
      <p:transition spd="slow" advTm="648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501" y="260648"/>
            <a:ext cx="3818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Задачи проекта: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633" y="764704"/>
            <a:ext cx="7417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-Формировать представление о способах</a:t>
            </a:r>
          </a:p>
          <a:p>
            <a:pPr algn="ctr"/>
            <a:r>
              <a:rPr lang="ru-RU" sz="3200" dirty="0"/>
              <a:t>р</a:t>
            </a:r>
            <a:r>
              <a:rPr lang="ru-RU" sz="3200" dirty="0" smtClean="0"/>
              <a:t>азмножения растений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8164" y="4572417"/>
            <a:ext cx="831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-Воспитывать бережное отношение к природе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8164" y="3371006"/>
            <a:ext cx="8398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-Познакомить с влиянием отдельных факторов</a:t>
            </a:r>
          </a:p>
          <a:p>
            <a:pPr algn="ctr"/>
            <a:r>
              <a:rPr lang="ru-RU" sz="3200" dirty="0" smtClean="0"/>
              <a:t>Среды на жизнедеятельность растений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2280" y="1841922"/>
            <a:ext cx="8455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-Формировать  умение наблюдать и  отмечать</a:t>
            </a:r>
          </a:p>
          <a:p>
            <a:pPr algn="ctr"/>
            <a:r>
              <a:rPr lang="ru-RU" sz="3200" dirty="0"/>
              <a:t>к</a:t>
            </a:r>
            <a:r>
              <a:rPr lang="ru-RU" sz="3200" dirty="0" smtClean="0"/>
              <a:t>ак меняется внешний вид растения на разных</a:t>
            </a:r>
          </a:p>
          <a:p>
            <a:pPr algn="ctr"/>
            <a:r>
              <a:rPr lang="ru-RU" sz="3200" dirty="0" smtClean="0"/>
              <a:t>стадиях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633" y="5202882"/>
            <a:ext cx="7923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-Формировать умение принимать участие в </a:t>
            </a:r>
          </a:p>
          <a:p>
            <a:pPr algn="ctr"/>
            <a:r>
              <a:rPr lang="ru-RU" sz="3200" dirty="0"/>
              <a:t>к</a:t>
            </a:r>
            <a:r>
              <a:rPr lang="ru-RU" sz="3200" dirty="0" smtClean="0"/>
              <a:t>оллективной работе </a:t>
            </a:r>
            <a:endParaRPr lang="ru-RU" sz="32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09592" y="5991150"/>
            <a:ext cx="720080" cy="577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9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174">
        <p14:prism isInverted="1"/>
      </p:transition>
    </mc:Choice>
    <mc:Fallback xmlns="">
      <p:transition spd="slow" advTm="16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3"/>
            <a:ext cx="79312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В ходе реализации данного </a:t>
            </a:r>
          </a:p>
          <a:p>
            <a:pPr algn="ctr"/>
            <a:r>
              <a:rPr lang="ru-RU" sz="3600" b="1" dirty="0"/>
              <a:t>о</a:t>
            </a:r>
            <a:r>
              <a:rPr lang="ru-RU" sz="3600" b="1" dirty="0" smtClean="0"/>
              <a:t>бразовательного проекта проведена </a:t>
            </a:r>
          </a:p>
          <a:p>
            <a:pPr algn="ctr"/>
            <a:r>
              <a:rPr lang="ru-RU" sz="3600" b="1" dirty="0"/>
              <a:t> </a:t>
            </a:r>
            <a:r>
              <a:rPr lang="ru-RU" sz="3600" b="1" dirty="0" smtClean="0"/>
              <a:t>экскурсия по экологической тропе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276872"/>
            <a:ext cx="5220072" cy="391505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77782" y="6114867"/>
            <a:ext cx="57453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869616"/>
      </p:ext>
    </p:extLst>
  </p:cSld>
  <p:clrMapOvr>
    <a:masterClrMapping/>
  </p:clrMapOvr>
  <p:transition spd="slow" advTm="90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332" y="260648"/>
            <a:ext cx="6746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Практический познавательный опыт</a:t>
            </a:r>
          </a:p>
          <a:p>
            <a:pPr algn="ctr"/>
            <a:r>
              <a:rPr lang="ru-RU" sz="3200" b="1" dirty="0" smtClean="0"/>
              <a:t> «Подготовка семян для посадки»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37866"/>
            <a:ext cx="7090402" cy="5317801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30788" y="6134459"/>
            <a:ext cx="686462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139992"/>
      </p:ext>
    </p:extLst>
  </p:cSld>
  <p:clrMapOvr>
    <a:masterClrMapping/>
  </p:clrMapOvr>
  <p:transition spd="slow" advTm="7835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029" y="260648"/>
            <a:ext cx="6609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Практический опыт </a:t>
            </a:r>
          </a:p>
          <a:p>
            <a:pPr algn="ctr"/>
            <a:r>
              <a:rPr lang="ru-RU" sz="3200" b="1" dirty="0" smtClean="0"/>
              <a:t>«Посадка набухших семян в ящики </a:t>
            </a:r>
          </a:p>
          <a:p>
            <a:pPr algn="ctr"/>
            <a:r>
              <a:rPr lang="ru-RU" sz="3200" b="1" dirty="0" smtClean="0"/>
              <a:t>для рассады»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495" y="1830308"/>
            <a:ext cx="6280627" cy="471047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0123" y="6105144"/>
            <a:ext cx="72008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6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13">
        <p14:conveyor dir="l"/>
      </p:transition>
    </mc:Choice>
    <mc:Fallback xmlns="">
      <p:transition spd="slow" advTm="6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800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Изобразительная деятельность</a:t>
            </a:r>
          </a:p>
          <a:p>
            <a:pPr algn="ctr"/>
            <a:r>
              <a:rPr lang="ru-RU" sz="3200" b="1" dirty="0" smtClean="0"/>
              <a:t>«Весенний сад»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73" y="1265858"/>
            <a:ext cx="7128792" cy="539198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46057" y="6021288"/>
            <a:ext cx="648072" cy="636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9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41">
        <p:dissolve/>
      </p:transition>
    </mc:Choice>
    <mc:Fallback xmlns="">
      <p:transition spd="slow" advTm="664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38" y="218118"/>
            <a:ext cx="7718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Практический опыт</a:t>
            </a:r>
          </a:p>
          <a:p>
            <a:pPr algn="ctr"/>
            <a:r>
              <a:rPr lang="ru-RU" sz="3200" b="1" dirty="0" smtClean="0"/>
              <a:t>«Рыхление почвы, наблюдение за ростом</a:t>
            </a:r>
          </a:p>
          <a:p>
            <a:pPr algn="ctr"/>
            <a:r>
              <a:rPr lang="ru-RU" sz="3200" b="1" dirty="0" smtClean="0"/>
              <a:t>Рассады».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18810"/>
            <a:ext cx="6624736" cy="496855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38981" y="5877272"/>
            <a:ext cx="648072" cy="682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4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92">
        <p14:prism isContent="1" isInverted="1"/>
      </p:transition>
    </mc:Choice>
    <mc:Fallback xmlns="">
      <p:transition spd="slow" advTm="62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2.7|1.5|2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194</TotalTime>
  <Words>203</Words>
  <Application>Microsoft Office PowerPoint</Application>
  <PresentationFormat>Экран (4:3)</PresentationFormat>
  <Paragraphs>51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Виталий</cp:lastModifiedBy>
  <cp:revision>22</cp:revision>
  <dcterms:created xsi:type="dcterms:W3CDTF">2013-05-27T18:11:09Z</dcterms:created>
  <dcterms:modified xsi:type="dcterms:W3CDTF">2013-07-24T14:25:07Z</dcterms:modified>
</cp:coreProperties>
</file>