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80" r:id="rId2"/>
    <p:sldId id="262" r:id="rId3"/>
    <p:sldId id="264" r:id="rId4"/>
    <p:sldId id="265" r:id="rId5"/>
    <p:sldId id="266" r:id="rId6"/>
    <p:sldId id="278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2B8A-B7F3-4F49-8001-0333E9BD12F2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7A571-E32A-4C1C-B18B-3BF65043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0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A571-E32A-4C1C-B18B-3BF650439A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A571-E32A-4C1C-B18B-3BF650439A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A571-E32A-4C1C-B18B-3BF650439A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A571-E32A-4C1C-B18B-3BF650439A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A571-E32A-4C1C-B18B-3BF650439A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A571-E32A-4C1C-B18B-3BF650439A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A571-E32A-4C1C-B18B-3BF650439A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адуга. Шаблон для детских презент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45024"/>
            <a:ext cx="6120680" cy="1143000"/>
          </a:xfrm>
        </p:spPr>
        <p:txBody>
          <a:bodyPr/>
          <a:lstStyle/>
          <a:p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5796403"/>
            <a:ext cx="3779912" cy="10409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FFC000"/>
                </a:solidFill>
              </a:rPr>
              <a:t>«ТЫ и ЛЕС»</a:t>
            </a:r>
            <a:endParaRPr lang="ru-RU" sz="7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дуга. Шаблон для презентаци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81" y="108718"/>
            <a:ext cx="2786113" cy="27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0" y="-4333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152400" y="-2809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0" y="-4111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152400" y="-2587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7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304800" y="-1063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0" y="-8413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6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2400" y="-6889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8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304800" y="-5365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0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457200" y="-3841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2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09600" y="-2317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grinikkos.com/img/smailikigeolog/32432453215/backpacker02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66" y="825887"/>
            <a:ext cx="2295667" cy="37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74438" y="1008090"/>
            <a:ext cx="609600" cy="609600"/>
          </a:xfrm>
          <a:prstGeom prst="rect">
            <a:avLst/>
          </a:prstGeom>
        </p:spPr>
      </p:pic>
      <p:pic>
        <p:nvPicPr>
          <p:cNvPr id="23" name="ГОНГ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360092" y="1077188"/>
            <a:ext cx="609600" cy="609600"/>
          </a:xfrm>
          <a:prstGeom prst="rect">
            <a:avLst/>
          </a:prstGeom>
        </p:spPr>
      </p:pic>
      <p:pic>
        <p:nvPicPr>
          <p:cNvPr id="24" name="ГОНГ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664892" y="4611925"/>
            <a:ext cx="609600" cy="609600"/>
          </a:xfrm>
          <a:prstGeom prst="rect">
            <a:avLst/>
          </a:prstGeom>
        </p:spPr>
      </p:pic>
      <p:pic>
        <p:nvPicPr>
          <p:cNvPr id="25" name="ГОНГ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81100" y="348999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742" y="195808"/>
            <a:ext cx="29083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2" y="2948447"/>
            <a:ext cx="23352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55355"/>
            <a:ext cx="28051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8096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дуга. Шаблон для презент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43555"/>
            <a:ext cx="344778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0" y="-4333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152400" y="-2809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0" y="-4111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152400" y="-2587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7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304800" y="-1063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0" y="-8413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6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2400" y="-6889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8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304800" y="-5365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0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457200" y="-3841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2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09600" y="-2317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0" y="143555"/>
            <a:ext cx="3414263" cy="4575870"/>
          </a:xfrm>
          <a:prstGeom prst="rect">
            <a:avLst/>
          </a:prstGeom>
        </p:spPr>
      </p:pic>
      <p:pic>
        <p:nvPicPr>
          <p:cNvPr id="4098" name="Picture 2" descr="http://newsoftek.at.ua/c/cifru/8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7787" y="750888"/>
            <a:ext cx="1669166" cy="270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дуга. Шаблон для презент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0" y="-4333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152400" y="-2809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0" y="-4111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152400" y="-2587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7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304800" y="-1063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0" y="-8413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6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2400" y="-6889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8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304800" y="-5365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0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457200" y="-3841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2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09600" y="-2317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ata:image/jpeg;base64,/9j/4AAQSkZJRgABAQAAAQABAAD/2wCEAAkGBwgHBgkIBwgKCgkLDRYPDQwMDRsUFRAWIB0iIiAdHx8kKDQsJCYxJx8fLT0tMTU3Ojo6Iys/RD84QzQ5OjcBCgoKDQwNGg8PGjclHyU3Nzc3Nzc3Nzc3Nzc3Nzc3Nzc3Nzc3Nzc3Nzc3Nzc3Nzc3Nzc3Nzc3Nzc3Nzc3Nzc3N//AABEIAFcAfAMBIgACEQEDEQH/xAAcAAABBAMBAAAAAAAAAAAAAAAABQYHCAECBAP/xABFEAABAgQCBgUHBwsFAAAAAAABAgMABAURBiEHEjFBUWETInGBoRQyYpGxwdEjM3KCkqKyCBUXQkNEUnOT4fAWNJSj0v/EABYBAQEBAAAAAAAAAAAAAAAAAAABAv/EABoRAQEBAQEBAQAAAAAAAAAAAAABEQIxEiH/2gAMAwEAAhEDEQA/AJxggjVxxDTanHFpQhIupSjYAcSYDaCIoxlprpVLU5K4eaTU5kZF8mzCT27V91hziG8S47xLiQqTU6m70Cv3Zn5NsDhYbe+8FxZis47wtRSpNRrcmhxPnNNr6RY+qm5hpT+nLCsurVlWajN+k2yEp+8QfCK32g7IGJ4f0/SYv5Nh6YXw6SYSn2AxyK0/vX6uGUW5zp/8RCeZgF+HsiLib2dP6r/L4asn0Jy5/BClL6e6Mq3lVGqLf8tSF+0iK/2PKMZ8BAxZ2R0zYMmrB2dmJQnKz8svL7NxDspOJaHWbfmurSU0r+Bp5JUO1O0RTa/aO+AGxBG0G9xtgmLvwRUugaRsV0IpTKVZ15lP7Cb+VR2Z5juIiVMK6c6fNqRL4kkjIuHLyli62jzI85PjFTEwQR4SU5LT8q3NSUw1MS7ouh1pQUlQ5ER7wHLU6hKUqQfn6g+hiVYRruOL2Af5uisekfSPUcXza5dhbkrR0Ks1LJNi56TnE8tg8Yd/5RVemjPyOH0EolUsiadsfnFEqSkHkNU+vlEMI+cF4iyMgZ23jaeEak3ySNvjGc+jPG+cZbHncYKxqjfmYLHhHsls8PVBqxGnlqxnVje0EFaWgtG0EB5kRi19m3hHraAJ6wO4ZmCV4g32xm9jZWyNTmcuMbKHUSY0xp26PMdVDBlVQpC1u011Q8plb5KH8SeCh47DFq5KbYnpNiblXA4w+2lxtadikkXBik5HUSecWl0KzDkxo6pocUVFlTrQJ4BxVh3CwgI2/KEklHFUrMgedJIT6lr+MRGoFPK0Ttp3TrVWRCthlT+IxC8ywLm4JHHfEHGk36wHaICrVcChsgLRBug3tBrbnE+EB1oKXRltj0YlXpl4MSrLr7x2NsoK1eoRwpAvdtXdD4wZpPrWFJdMmzKSU1KA5oW0EL+2mx71BUMX6eEno3xjPAKYw/MoSd76kNW7lEGFVrQ1jJwdeXkWr7lzQ9wMPqm6eKI6lAqdLn5VZ84tlLqB3kpPhC9LaYcFP7ai80eC5Vz3AwxNqJ3dDGMkJulmQcPBEz8QIQqno/xbS0lU3QZooG1bNnR90mJ9f0q4PbYW43U1PEC4Q2wu6uQuAPWYi7GulqtVhLkpRujpMmrIr6dPTrH0ger2Jz9Iww+qjFbam79Mkt2JBChY34Wjmdd1sk5J9sdXk4eWVOzJWrg22pZPsEZ8nQ2rJsDgX1Z/ZEC21yIaJTrKICOMZPXN9jacgTHUpk5KXdXBTnVT3DbGAlKlXzcVuJFgO6A1l2S44k2sn9URaDQ60GcCyiBs6Vz8Riuci3ZYUdsWV0Vp1cD0/LaXD/2KgGfp8l9RFInNx6Rk9uSh7FRCjxuTFp8eYcGKcNTNNSpKJjJyXWrYl1Oy/I5g8iYq1Py0zIzjspPMOS80yrVcacFlJP8Am/YYqOJxAMeRSob79oj3VGhgrnKU70EdkLdJpDjssmbU0662u+qOjKgLEg39UJJiUsHsBGG5LPMpKtnFRMZ68WEWl4fl3p+WZOopCCrpC3YECxG3fnbxhTnXcIU6bXKTqkIfbtrJU0tVri+0DgYzhJQXUCRtV0h+9DMx+m2K5w3vrBB7OqB7oxzN9W07RPYEVmVMHtbdHsjYT2BE7DLfYdMRiBBaNfMTakxVWwai/RPtJ+jJ63tQY6aS9QKvMKlpBbTjiUFZBpzKcrgbS3zERWBD00XpvWppW8SxF/rJ+ELzF2lDG9Bl2KWqeQRrtKSkBLSEDrKA/VAhjt5RJ+kHLDD/APMb/GIjJsFSgBF58S+lCTF1C0WiwTKqk8JUplSdRQlkqUkjMFXW98QzotwG/iB9qp1BtTdIaWCNdP8AuyD5qfQvtO/YN5FgQLAAC0VGYbOMsEUbF0uBUGSiabTZmbZycb5cxyMOaCKir+L9GmIsNFbplzUJFOYmpRJNh6aNqfEc4ZV7i4Nxyi6sNPEujrDGI+kcnKchmaX+9SvyTl+Jtko/SBgKqmJewmlKsO0u6QbMJ3dsYr2gyosK16DVGZpsn5ubT0ak/WFwfUIUKNSJ2i02Up1TbS1Ny6dRxCVBQGZINxyIjPSwyMPibNRlESatVzVWpzMC6MtYC++5Se45x1YgrGHZSqutVShrmJsAFazqm/Dfwj1w0kHGE000ghqSD7JudnXAH4TGmIcGP1qsTM8xOIbCyElCm72IAG2/KM8rSYMSYSGzDI+wj4xn/UuFRswwk9raI3TozqB2TzP9M/GOhnRdOE/K1JAHos/3jeRHEuvYSfydw4tscWgkHwIhawk5Q3piZOHpWaYmQ2Crp1m1r7POMektoypzZBnKjMOcUgpSD4QvUqgUmiOH82ICXFpIcPSFRULjbeJZ+LGuIaJUMQUt2m0lgPTLqkEJKwkBIWkkkncIV8HaGpGQUiaxM8moPjMSrYIYSed8199hyMLODAfz2LbOhVfwh/Q58StW0JbQlDaQlCRZKUiwA4CNoII0gggggCCCCAIRKrhxiozSpkvutOqSEm1inLl/eCCAQabo6l6aqefZnXHX5txxxQWhIRrLN73sVXF9t44X9FsjMvLemZeRddWbqWtKlEnmYzBEw15/olpW+UkO5tXxjP6JKTvlpH+ko++CCGDYaJqQP2Ej/wAa/vjukNHElT1LVJql2FLACi1L6t7dhgghhpdomHk0uaVMGYLqigoA1bAZg+6FyCCKCCCCA//Z"/>
          <p:cNvSpPr>
            <a:spLocks noChangeAspect="1" noChangeArrowheads="1"/>
          </p:cNvSpPr>
          <p:nvPr/>
        </p:nvSpPr>
        <p:spPr bwMode="auto">
          <a:xfrm>
            <a:off x="0" y="-395288"/>
            <a:ext cx="11811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data:image/jpeg;base64,/9j/4AAQSkZJRgABAQAAAQABAAD/2wCEAAkGBwgHBgkIBwgKCgkLDRYPDQwMDRsUFRAWIB0iIiAdHx8kKDQsJCYxJx8fLT0tMTU3Ojo6Iys/RD84QzQ5OjcBCgoKDQwNGg8PGjclHyU3Nzc3Nzc3Nzc3Nzc3Nzc3Nzc3Nzc3Nzc3Nzc3Nzc3Nzc3Nzc3Nzc3Nzc3Nzc3Nzc3N//AABEIAFcAfAMBIgACEQEDEQH/xAAcAAABBAMBAAAAAAAAAAAAAAAABQYHCAECBAP/xABFEAABAgQCBgUHBwsFAAAAAAABAgMABAURBiEHEjFBUWETInGBoRQyYpGxwdEjM3KCkqKyCBUXQkNEUnOT4fAWNJSj0v/EABYBAQEBAAAAAAAAAAAAAAAAAAABAv/EABoRAQEBAQEBAQAAAAAAAAAAAAABEQIxEiH/2gAMAwEAAhEDEQA/AJxggjVxxDTanHFpQhIupSjYAcSYDaCIoxlprpVLU5K4eaTU5kZF8mzCT27V91hziG8S47xLiQqTU6m70Cv3Zn5NsDhYbe+8FxZis47wtRSpNRrcmhxPnNNr6RY+qm5hpT+nLCsurVlWajN+k2yEp+8QfCK32g7IGJ4f0/SYv5Nh6YXw6SYSn2AxyK0/vX6uGUW5zp/8RCeZgF+HsiLib2dP6r/L4asn0Jy5/BClL6e6Mq3lVGqLf8tSF+0iK/2PKMZ8BAxZ2R0zYMmrB2dmJQnKz8svL7NxDspOJaHWbfmurSU0r+Bp5JUO1O0RTa/aO+AGxBG0G9xtgmLvwRUugaRsV0IpTKVZ15lP7Cb+VR2Z5juIiVMK6c6fNqRL4kkjIuHLyli62jzI85PjFTEwQR4SU5LT8q3NSUw1MS7ouh1pQUlQ5ER7wHLU6hKUqQfn6g+hiVYRruOL2Af5uisekfSPUcXza5dhbkrR0Ks1LJNi56TnE8tg8Yd/5RVemjPyOH0EolUsiadsfnFEqSkHkNU+vlEMI+cF4iyMgZ23jaeEak3ySNvjGc+jPG+cZbHncYKxqjfmYLHhHsls8PVBqxGnlqxnVje0EFaWgtG0EB5kRi19m3hHraAJ6wO4ZmCV4g32xm9jZWyNTmcuMbKHUSY0xp26PMdVDBlVQpC1u011Q8plb5KH8SeCh47DFq5KbYnpNiblXA4w+2lxtadikkXBik5HUSecWl0KzDkxo6pocUVFlTrQJ4BxVh3CwgI2/KEklHFUrMgedJIT6lr+MRGoFPK0Ttp3TrVWRCthlT+IxC8ywLm4JHHfEHGk36wHaICrVcChsgLRBug3tBrbnE+EB1oKXRltj0YlXpl4MSrLr7x2NsoK1eoRwpAvdtXdD4wZpPrWFJdMmzKSU1KA5oW0EL+2mx71BUMX6eEno3xjPAKYw/MoSd76kNW7lEGFVrQ1jJwdeXkWr7lzQ9wMPqm6eKI6lAqdLn5VZ84tlLqB3kpPhC9LaYcFP7ai80eC5Vz3AwxNqJ3dDGMkJulmQcPBEz8QIQqno/xbS0lU3QZooG1bNnR90mJ9f0q4PbYW43U1PEC4Q2wu6uQuAPWYi7GulqtVhLkpRujpMmrIr6dPTrH0ger2Jz9Iww+qjFbam79Mkt2JBChY34Wjmdd1sk5J9sdXk4eWVOzJWrg22pZPsEZ8nQ2rJsDgX1Z/ZEC21yIaJTrKICOMZPXN9jacgTHUpk5KXdXBTnVT3DbGAlKlXzcVuJFgO6A1l2S44k2sn9URaDQ60GcCyiBs6Vz8Riuci3ZYUdsWV0Vp1cD0/LaXD/2KgGfp8l9RFInNx6Rk9uSh7FRCjxuTFp8eYcGKcNTNNSpKJjJyXWrYl1Oy/I5g8iYq1Py0zIzjspPMOS80yrVcacFlJP8Am/YYqOJxAMeRSob79oj3VGhgrnKU70EdkLdJpDjssmbU0662u+qOjKgLEg39UJJiUsHsBGG5LPMpKtnFRMZ68WEWl4fl3p+WZOopCCrpC3YECxG3fnbxhTnXcIU6bXKTqkIfbtrJU0tVri+0DgYzhJQXUCRtV0h+9DMx+m2K5w3vrBB7OqB7oxzN9W07RPYEVmVMHtbdHsjYT2BE7DLfYdMRiBBaNfMTakxVWwai/RPtJ+jJ63tQY6aS9QKvMKlpBbTjiUFZBpzKcrgbS3zERWBD00XpvWppW8SxF/rJ+ELzF2lDG9Bl2KWqeQRrtKSkBLSEDrKA/VAhjt5RJ+kHLDD/APMb/GIjJsFSgBF58S+lCTF1C0WiwTKqk8JUplSdRQlkqUkjMFXW98QzotwG/iB9qp1BtTdIaWCNdP8AuyD5qfQvtO/YN5FgQLAAC0VGYbOMsEUbF0uBUGSiabTZmbZycb5cxyMOaCKir+L9GmIsNFbplzUJFOYmpRJNh6aNqfEc4ZV7i4Nxyi6sNPEujrDGI+kcnKchmaX+9SvyTl+Jtko/SBgKqmJewmlKsO0u6QbMJ3dsYr2gyosK16DVGZpsn5ubT0ak/WFwfUIUKNSJ2i02Up1TbS1Ny6dRxCVBQGZINxyIjPSwyMPibNRlESatVzVWpzMC6MtYC++5Se45x1YgrGHZSqutVShrmJsAFazqm/Dfwj1w0kHGE000ghqSD7JudnXAH4TGmIcGP1qsTM8xOIbCyElCm72IAG2/KM8rSYMSYSGzDI+wj4xn/UuFRswwk9raI3TozqB2TzP9M/GOhnRdOE/K1JAHos/3jeRHEuvYSfydw4tscWgkHwIhawk5Q3piZOHpWaYmQ2Crp1m1r7POMektoypzZBnKjMOcUgpSD4QvUqgUmiOH82ICXFpIcPSFRULjbeJZ+LGuIaJUMQUt2m0lgPTLqkEJKwkBIWkkkncIV8HaGpGQUiaxM8moPjMSrYIYSed8199hyMLODAfz2LbOhVfwh/Q58StW0JbQlDaQlCRZKUiwA4CNoII0gggggCCCCAIRKrhxiozSpkvutOqSEm1inLl/eCCAQabo6l6aqefZnXHX5txxxQWhIRrLN73sVXF9t44X9FsjMvLemZeRddWbqWtKlEnmYzBEw15/olpW+UkO5tXxjP6JKTvlpH+ko++CCGDYaJqQP2Ej/wAa/vjukNHElT1LVJql2FLACi1L6t7dhgghhpdomHk0uaVMGYLqigoA1bAZg+6FyCCKCCCCA//Z"/>
          <p:cNvSpPr>
            <a:spLocks noChangeAspect="1" noChangeArrowheads="1"/>
          </p:cNvSpPr>
          <p:nvPr/>
        </p:nvSpPr>
        <p:spPr bwMode="auto">
          <a:xfrm>
            <a:off x="152400" y="-242888"/>
            <a:ext cx="11811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data:image/jpeg;base64,/9j/4AAQSkZJRgABAQAAAQABAAD/2wCEAAkGBwgHBgkIBwgKCgkLDRYPDQwMDRsUFRAWIB0iIiAdHx8kKDQsJCYxJx8fLT0tMTU3Ojo6Iys/RD84QzQ5OjcBCgoKDQwNGg8PGjclHyU3Nzc3Nzc3Nzc3Nzc3Nzc3Nzc3Nzc3Nzc3Nzc3Nzc3Nzc3Nzc3Nzc3Nzc3Nzc3Nzc3N//AABEIAFcAfAMBIgACEQEDEQH/xAAcAAABBAMBAAAAAAAAAAAAAAAABQYHCAECBAP/xABFEAABAgQCBgUHBwsFAAAAAAABAgMABAURBiEHEjFBUWETInGBoRQyYpGxwdEjM3KCkqKyCBUXQkNEUnOT4fAWNJSj0v/EABYBAQEBAAAAAAAAAAAAAAAAAAABAv/EABoRAQEBAQEBAQAAAAAAAAAAAAABEQIxEiH/2gAMAwEAAhEDEQA/AJxggjVxxDTanHFpQhIupSjYAcSYDaCIoxlprpVLU5K4eaTU5kZF8mzCT27V91hziG8S47xLiQqTU6m70Cv3Zn5NsDhYbe+8FxZis47wtRSpNRrcmhxPnNNr6RY+qm5hpT+nLCsurVlWajN+k2yEp+8QfCK32g7IGJ4f0/SYv5Nh6YXw6SYSn2AxyK0/vX6uGUW5zp/8RCeZgF+HsiLib2dP6r/L4asn0Jy5/BClL6e6Mq3lVGqLf8tSF+0iK/2PKMZ8BAxZ2R0zYMmrB2dmJQnKz8svL7NxDspOJaHWbfmurSU0r+Bp5JUO1O0RTa/aO+AGxBG0G9xtgmLvwRUugaRsV0IpTKVZ15lP7Cb+VR2Z5juIiVMK6c6fNqRL4kkjIuHLyli62jzI85PjFTEwQR4SU5LT8q3NSUw1MS7ouh1pQUlQ5ER7wHLU6hKUqQfn6g+hiVYRruOL2Af5uisekfSPUcXza5dhbkrR0Ks1LJNi56TnE8tg8Yd/5RVemjPyOH0EolUsiadsfnFEqSkHkNU+vlEMI+cF4iyMgZ23jaeEak3ySNvjGc+jPG+cZbHncYKxqjfmYLHhHsls8PVBqxGnlqxnVje0EFaWgtG0EB5kRi19m3hHraAJ6wO4ZmCV4g32xm9jZWyNTmcuMbKHUSY0xp26PMdVDBlVQpC1u011Q8plb5KH8SeCh47DFq5KbYnpNiblXA4w+2lxtadikkXBik5HUSecWl0KzDkxo6pocUVFlTrQJ4BxVh3CwgI2/KEklHFUrMgedJIT6lr+MRGoFPK0Ttp3TrVWRCthlT+IxC8ywLm4JHHfEHGk36wHaICrVcChsgLRBug3tBrbnE+EB1oKXRltj0YlXpl4MSrLr7x2NsoK1eoRwpAvdtXdD4wZpPrWFJdMmzKSU1KA5oW0EL+2mx71BUMX6eEno3xjPAKYw/MoSd76kNW7lEGFVrQ1jJwdeXkWr7lzQ9wMPqm6eKI6lAqdLn5VZ84tlLqB3kpPhC9LaYcFP7ai80eC5Vz3AwxNqJ3dDGMkJulmQcPBEz8QIQqno/xbS0lU3QZooG1bNnR90mJ9f0q4PbYW43U1PEC4Q2wu6uQuAPWYi7GulqtVhLkpRujpMmrIr6dPTrH0ger2Jz9Iww+qjFbam79Mkt2JBChY34Wjmdd1sk5J9sdXk4eWVOzJWrg22pZPsEZ8nQ2rJsDgX1Z/ZEC21yIaJTrKICOMZPXN9jacgTHUpk5KXdXBTnVT3DbGAlKlXzcVuJFgO6A1l2S44k2sn9URaDQ60GcCyiBs6Vz8Riuci3ZYUdsWV0Vp1cD0/LaXD/2KgGfp8l9RFInNx6Rk9uSh7FRCjxuTFp8eYcGKcNTNNSpKJjJyXWrYl1Oy/I5g8iYq1Py0zIzjspPMOS80yrVcacFlJP8Am/YYqOJxAMeRSob79oj3VGhgrnKU70EdkLdJpDjssmbU0662u+qOjKgLEg39UJJiUsHsBGG5LPMpKtnFRMZ68WEWl4fl3p+WZOopCCrpC3YECxG3fnbxhTnXcIU6bXKTqkIfbtrJU0tVri+0DgYzhJQXUCRtV0h+9DMx+m2K5w3vrBB7OqB7oxzN9W07RPYEVmVMHtbdHsjYT2BE7DLfYdMRiBBaNfMTakxVWwai/RPtJ+jJ63tQY6aS9QKvMKlpBbTjiUFZBpzKcrgbS3zERWBD00XpvWppW8SxF/rJ+ELzF2lDG9Bl2KWqeQRrtKSkBLSEDrKA/VAhjt5RJ+kHLDD/APMb/GIjJsFSgBF58S+lCTF1C0WiwTKqk8JUplSdRQlkqUkjMFXW98QzotwG/iB9qp1BtTdIaWCNdP8AuyD5qfQvtO/YN5FgQLAAC0VGYbOMsEUbF0uBUGSiabTZmbZycb5cxyMOaCKir+L9GmIsNFbplzUJFOYmpRJNh6aNqfEc4ZV7i4Nxyi6sNPEujrDGI+kcnKchmaX+9SvyTl+Jtko/SBgKqmJewmlKsO0u6QbMJ3dsYr2gyosK16DVGZpsn5ubT0ak/WFwfUIUKNSJ2i02Up1TbS1Ny6dRxCVBQGZINxyIjPSwyMPibNRlESatVzVWpzMC6MtYC++5Se45x1YgrGHZSqutVShrmJsAFazqm/Dfwj1w0kHGE000ghqSD7JudnXAH4TGmIcGP1qsTM8xOIbCyElCm72IAG2/KM8rSYMSYSGzDI+wj4xn/UuFRswwk9raI3TozqB2TzP9M/GOhnRdOE/K1JAHos/3jeRHEuvYSfydw4tscWgkHwIhawk5Q3piZOHpWaYmQ2Crp1m1r7POMektoypzZBnKjMOcUgpSD4QvUqgUmiOH82ICXFpIcPSFRULjbeJZ+LGuIaJUMQUt2m0lgPTLqkEJKwkBIWkkkncIV8HaGpGQUiaxM8moPjMSrYIYSed8199hyMLODAfz2LbOhVfwh/Q58StW0JbQlDaQlCRZKUiwA4CNoII0gggggCCCCAIRKrhxiozSpkvutOqSEm1inLl/eCCAQabo6l6aqefZnXHX5txxxQWhIRrLN73sVXF9t44X9FsjMvLemZeRddWbqWtKlEnmYzBEw15/olpW+UkO5tXxjP6JKTvlpH+ko++CCGDYaJqQP2Ej/wAa/vjukNHElT1LVJql2FLACi1L6t7dhgghhpdomHk0uaVMGYLqigoA1bAZg+6FyCCKCCCCA//Z"/>
          <p:cNvSpPr>
            <a:spLocks noChangeAspect="1" noChangeArrowheads="1"/>
          </p:cNvSpPr>
          <p:nvPr/>
        </p:nvSpPr>
        <p:spPr bwMode="auto">
          <a:xfrm>
            <a:off x="304800" y="-90488"/>
            <a:ext cx="11811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encrypted-tbn2.gstatic.com/images?q=tbn:ANd9GcR3HqDOYkZ9Ms2ZylN85JEIhWp32vcXSSIQ1hHAfrs8gOyDJho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7462"/>
            <a:ext cx="25622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RegvU0bnrFCQecEVhTvILEeVp78vx0iihHbHdK_1ySHw810XNpS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" y="2348880"/>
            <a:ext cx="23008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4" descr="data:image/jpeg;base64,/9j/4AAQSkZJRgABAQAAAQABAAD/2wCEAAkGBxARERUUEBQWFBAVGBUXEBUUFBUUEhgXFxQWFxUYFxUYHCghGBolGxUUIjEhJSkrLi4uGB8zODMsNygtLisBCgoKDg0OGhAQGi0kIB8sLCw3LSwsLCwsNzQsLCwsLSwsLCwsLCwsLCssLCwsLCwsLCwvLCwsLDMsLCwsLDYsLP/AABEIAOEA4QMBIgACEQEDEQH/xAAcAAEAAQUBAQAAAAAAAAAAAAAABQECAwQGBwj/xAA4EAACAQIEBAMFBgYDAQAAAAAAAQIDEQQhMUEFElFhBiIyE0JxgaEjUrHB0fAzQ2JykeEHFIJE/8QAGQEBAAMBAQAAAAAAAAAAAAAAAAEDBAIF/8QAIhEBAAMAAwACAQUAAAAAAAAAAAECEQMSITFBwRMiYZHR/9oADAMBAAIRAxEAPwD3EAAAAAAAAAAAAAAAAAAAAAAAAAAAAABRshZcco1asqFKadWOqvr1cfvJXzsBKLFU725lf97ma5CY+lioK2GVF5Xm6zlebv6Vy+n+53+BmXEowUOZNc0U5Rvfkuk2vlmPkSwLKVVSScXdPRovAAAAAAAAAAAAAAAAAAAAAAAAAAAAAUAqUFzhPF3iuSU6WClGVWC5qyacpci1lGH8ymtJcrulf4kTOJrGy3PFPiRJuhRlyzeTn7t3lyqWz7nJQoSlJNt08THOM07Xa/PuaFGUZ0pTWUFFzq0uZylRTvzTpS1qYfX+qF88tKxxzVo1LONl7Oos01td7rozLyzaLa18dazHV2HDfGfOvY14qOJXpbSUZ910lrlp06FmIxTk7t5s47HU41o8k8pr0yzTTXpTaM/AePNT9hi7Rq6U5vJT2Sk9n30Zfw88WjGfl4ZrOu54HxJ0ZWm/s5a9n1OuPNcVWtkdX4O4jKtRtL1U3yp9Y28r/L5Fswqh0AAISAAAAAAAAAAAAAAAAAAAAAAAAFJO2pSTOG8W+Iuf7Gm3Gm8pVE/VtZW2OLWisa6rWbTja474hVSToUJWejlpzdVFnM4nAqVpx8taD5oyjlJNK14vbp3z6mktoVH5vcn1W13+DNqHE7+SeVS3leztt8THe8zOt1axEdUDxKVSU+fDv2WLppzdOmre0UfVWw8d3b10LO6+JpYXGRrRlOkkmlzYjDQTaS96vhbZyhfOdFZxbbVyUx2F9rZtyjUg+aE4NRlGS0lF7STSy0yIXFYapUqc1NuHEY/aN0/JHEOP82h9zEpW5qek82ty6l68kZKu1ZpP5/3+G5QxNklJ81Nq9Od7xttnfNdyziahVjyTspr+HPvbS/TQ0KeOjXjKVNWqWcsRQgvLNe9Xw8Nne7nS2d2t714Rh6uJqRw9Ne05v4clmkut9oaO+xTbjmlv2u+0WrMWTHgzG1sRWWFqqUppPklbVR2n0/u/O1/aeEcOjQjZZyfqei+XYjvCnhqngadl560kva1GvNLsukUdAbq7nrDPyAAlAAAAAAAAAAAAAAAAAAAABQCpa5JaiUrHkf8AyL46lOToYSbhCDXtKizba0Tjr7P+pbroc2tkO6Um85DsuM8bVS8aTvTV1Nq932XY53GYRRTdrx1aurruu/4kR4f4v7XzNKGJStOPuzXVdfkS1XFqSc4/CpF6x7LtrmYb2mZ2W+tYrGQ53iVVQ8smvZu/LLPK976ba/AjZYnNQrb+iaeXZN3/AMMlOIUtXHzU5ZtZ5bXV9H+JB14qPlnnB3s/u3110WTy2+px2131xN0cUnaM/WvTL73xfXQ0eL4WnNWeUrpqzcZKS9LTWjT31IxYjlXJN5fy5N6Z+VN9NLM3OGKriKqoxi5VnlB2uml97pbqRFZ3YRaYz1GQwFfGV0qSksenFpxtBVVHJ1k9IVYppy2kldLOx7v4R8MU8FTdknXqWliJxVoubXm5I+5G93bq2V8LeGaeDhfKVeS+0nbP+2P9K+pPpHpV3PXnXts5HwqADpwAAAAAAAAAAAAAAAAAAAAABRi5yPifxE86WHacllOW39v+zm9orGy6pSbzkLPE3iPP2VNc0LtVWt+qRxnGfDcan21LKW0lv1UloTFOjGcXJZTt9pF6Zbr6mnLGunflzg8nHr+jMU3mZ2W+lYrHWrg8RWcPLnCcOl+aPePWHbYmuD8edbyyfLiUlb7lWPbbO31Nnj/CIV4qcHaa9Elln0kcFiIzpytJOMo5u2qd/XT7X1ideXhMePSXVTUnDb+JB/4vn7vQisfRgk3FXh78Vnn1t1t01SsR3C+NyqWUmliEvLL3ai+P7/Mkacp1qijSTc5NJ01u+3Ypms7iyZ8QFLB1K01Spp1I1Hajy63ei7d1tY9u8C+EY4GknUtPFNWnPXlV78keyyz3t8C/wb4Sp4OLnJJ4ifrd7qGXpj+b3OoRt4uPr7Lz+Xl7TkFioBcpAAAAAAAAAAAAAAAAAAAAAAoypynjLxLLDwtQj7SfMo1GnlT5knFTtnHmV7PS6ImcTEbOM3iXjns/s4X82U5xz5b9Las4uWBlQlz3uuuzubmAaUXVjeVOT88JeuL3TXX8TFjcaor71GW+vK/0MV7zM7L0KUiIyGDF4rmjzUnaos1n9CMp4lVb+7UXrh1XWN9f2izGQcW2vS87pf4dkajgqtpQly1o6P8Az+N/qU2nfhdXGd4lxbazhe0ovf8ASRF8f4fCrFTh8YyWcovozenXU021yVI+qO0u6XS/zRGcPoYnE1408NFzUspx0SV83J7JdSaxO+OZnHN4TBVqtWNGnCTquSUYQV2pN+uHRden1PoXwR4SWDpqVflqYtrz1Esor7sW/wAdzN4R8I0MDG6SlXaanUtmk36Y30j+J0pvrX7lg5eWbeR8KFQCxSAAAAAAAAAAAAAAAAAAAAAABpY6tJpwpfxHv07sCO8Q8Y9mnTpP7aSyey/3qed4SjLDTlUqPmbupqeacZeqE+sG/wDFzo54d05NYh/abPp8HuiJ4lV5/LLXRS2fZmX9X3ZbK8eRkITjGOlCPtsLnSXkrRk7unfSFW2sJe5VWSurmvguJKSc6SvBu1enL1wl0a06WejIzGqpg6ntKduXOLUlzx5ZeqE4fzKMt47OzVrGtOCS/wC1gvLyL7ei5OcqMX13rYV38s9YPXQi9Y5I8W1nr8/3+HUSrJLmV3SlqrXcXv8ADfIieIS9j5oZp7rT4mHC8U5k6lL1f/RQcr2vldX1jraRM+GeAVMfNqndYV/xHJPyPdRT97tpuZ60neru1oiNlHcE4dW4rUSopxcH56jXkiur/Q9q8PcBo4Ony0l5nb2k3bmm1u+2uRn4PwijhaSpUIqMFrlnJ7yk933N838fHFWDk5ZuIAFioAAAAAAAAAAAAAAAAAAAAAADUx+NjSjd5v3V1/0BTiWPVKPWT9K/N9iP4RxGOaqeqTvzde36EJicVKcnJu7f7suwp1U8tH9H+hI2/Eso1lZZNX5Zb/PscPVrOD5KuuzS0+Z2NXPX1bd+3x7kFxbDRqKzyktOqZTzcPf2Plfwc3TyfhAYuEZq0mmvdl16Xf0OOxqq4Ksp0G4cqvFpJuPNlJJPKUGtYPI6ys50XyzTcH/j5foa3COGyx+IjRhnCV3Ke8EtW/wMtO0Wz7a7THXfpZ4L8LviVaNWhehSg74lJP2d5ZtYeTunGdneD9F0+h7tw/A0qFONOlFRpx0S+rfVmPg3DKWFoxo0Y8tOCsure8m923qzeN0R9vPvabAAJcgAAAAAAAAAAAAAAAAAAAAAAYcXiY0480vkt2+gFmNxcaUbv/yt2zkcbi5VJNyd/wAEuiK8Uxzk3Kbsvjkuy/eZE4nGuNvLk9OZ8t/gkm9M87EjbuUZhoVubazVsr3Vmrpp7oyBDNDEbS02ZStRUv7tns/j+pguFUaskr3aSXdvYaNXF4SM4uM1/pm7/wAYYKFGriItfavlcXbJ097d+bX5G/V8NV5xck1Ca9MW7qS3v0I3hvDcZGvGUFyzg8007Weqb0s0R1iZ112nMeioqWwvvruXBAAAAAAAAAAAAAAAAAAAAAAAFlWqopuWSQFuJrxhFuWiOS4rxBzfNLTSKX0S7tmfiWNdR9EvSvz+JCYhybk42vDKCbsnK15Z7Ozsn3YGDEzkvM86jyivdhfZPRSa0bybvtrhxXm5YO06m7d0kr78uSdtuq3LY0OTzWUq8tHK911cm27PW+2WVi6knGyg7ylnzPWXWUssorZdehKGbCQs5Wd0rRWXS7fxzk18jOW04KKSW37bfdvMubAtkzPwrh08TUsrqEWnOa27LvkW8Pwc8RU5YZL3pbJfr2O6wODhRgoQVkv8t7t9WQlngrJLoXAAAAAAAAAAAAAAAAAAAAAAAAAo2BSpNJXbslqc3xPHOo/6VovzZm4rjed2j6V9SLmBiqMg8TFxm3zWfNJpN2TTblG229ibmzFJkoRlOKd+SLbl65zXLtv1srZKy7mxSoqN3rJ+pvV20+XYztFjAo2XYPCTrz5KevvPaK6sYbDTrTUKeu72iurO54Zw+FCHLDX3pPVvqyEq8OwEKEOSC7tvVvqzbAAAAAAAAAAAAAAAAAAAAAAAAAAERxXG+7H/ANP8jZ4jiuVWXqf0IKbAxSZhmZJMxSJQxMsZfIxTnYC2TGEw068+Sms937sV1f6GbhvDqmJfl8sF6pNZfBdWdngMFCjHlgrLd7t9WyEsfC+GwoQ5Y5yfrk9ZP97G8AAAAAAAAAAAAAAAAAAAAAAAAAAMOJrKEbv5LuZiFx2J5pP7q0/UDVrVG229Wa8jLI16kwhZNmCoxVrL/RmwfCK1bVckPvSWfyjq/oSNCpU2Wbels2S/C/D0p2lXuo7Q95/3PZdib4dwilRzirz3lLOXy6fI30iEraVNRSUUkloloXgAAAAAAAAAAAAAAAAAAAAAAAAAAABqcSqyjB8qbbyyV8tyDlz7Qk//ACzpwBy3/SxEtIW+LSNij4fk/wCJO3aOf1f6HQgDRwfCqNLOMfN955v66fI3bFQ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6" descr="data:image/jpeg;base64,/9j/4AAQSkZJRgABAQAAAQABAAD/2wCEAAkGBxARERUUEBQWFBAVGBUXEBUUFBUUEhgXFxQWFxUYFxUYHCghGBolGxUUIjEhJSkrLi4uGB8zODMsNygtLisBCgoKDg0OGhAQGi0kIB8sLCw3LSwsLCwsNzQsLCwsLSwsLCwsLCwsLCssLCwsLCwsLCwvLCwsLDMsLCwsLDYsLP/AABEIAOEA4QMBIgACEQEDEQH/xAAcAAEAAQUBAQAAAAAAAAAAAAAABQECAwQGBwj/xAA4EAACAQIEBAMFBgYDAQAAAAAAAQIDEQQhMUEFElFhBiIyE0JxgaEjUrHB0fAzQ2JykeEHFIJE/8QAGQEBAAMBAQAAAAAAAAAAAAAAAAEDBAIF/8QAIhEBAAMAAwACAQUAAAAAAAAAAAECEQMSITFBwRMiYZHR/9oADAMBAAIRAxEAPwD3EAAAAAAAAAAAAAAAAAAAAAAAAAAAAABRshZcco1asqFKadWOqvr1cfvJXzsBKLFU725lf97ma5CY+lioK2GVF5Xm6zlebv6Vy+n+53+BmXEowUOZNc0U5Rvfkuk2vlmPkSwLKVVSScXdPRovAAAAAAAAAAAAAAAAAAAAAAAAAAAAAUAqUFzhPF3iuSU6WClGVWC5qyacpci1lGH8ymtJcrulf4kTOJrGy3PFPiRJuhRlyzeTn7t3lyqWz7nJQoSlJNt08THOM07Xa/PuaFGUZ0pTWUFFzq0uZylRTvzTpS1qYfX+qF88tKxxzVo1LONl7Oos01td7rozLyzaLa18dazHV2HDfGfOvY14qOJXpbSUZ910lrlp06FmIxTk7t5s47HU41o8k8pr0yzTTXpTaM/AePNT9hi7Rq6U5vJT2Sk9n30Zfw88WjGfl4ZrOu54HxJ0ZWm/s5a9n1OuPNcVWtkdX4O4jKtRtL1U3yp9Y28r/L5Fswqh0AAISAAAAAAAAAAAAAAAAAAAAAAAAFJO2pSTOG8W+Iuf7Gm3Gm8pVE/VtZW2OLWisa6rWbTja474hVSToUJWejlpzdVFnM4nAqVpx8taD5oyjlJNK14vbp3z6mktoVH5vcn1W13+DNqHE7+SeVS3leztt8THe8zOt1axEdUDxKVSU+fDv2WLppzdOmre0UfVWw8d3b10LO6+JpYXGRrRlOkkmlzYjDQTaS96vhbZyhfOdFZxbbVyUx2F9rZtyjUg+aE4NRlGS0lF7STSy0yIXFYapUqc1NuHEY/aN0/JHEOP82h9zEpW5qek82ty6l68kZKu1ZpP5/3+G5QxNklJ81Nq9Od7xttnfNdyziahVjyTspr+HPvbS/TQ0KeOjXjKVNWqWcsRQgvLNe9Xw8Nne7nS2d2t714Rh6uJqRw9Ne05v4clmkut9oaO+xTbjmlv2u+0WrMWTHgzG1sRWWFqqUppPklbVR2n0/u/O1/aeEcOjQjZZyfqei+XYjvCnhqngadl560kva1GvNLsukUdAbq7nrDPyAAlAAAAAAAAAAAAAAAAAAAABQCpa5JaiUrHkf8AyL46lOToYSbhCDXtKizba0Tjr7P+pbroc2tkO6Um85DsuM8bVS8aTvTV1Nq932XY53GYRRTdrx1aurruu/4kR4f4v7XzNKGJStOPuzXVdfkS1XFqSc4/CpF6x7LtrmYb2mZ2W+tYrGQ53iVVQ8smvZu/LLPK976ba/AjZYnNQrb+iaeXZN3/AMMlOIUtXHzU5ZtZ5bXV9H+JB14qPlnnB3s/u3110WTy2+px2131xN0cUnaM/WvTL73xfXQ0eL4WnNWeUrpqzcZKS9LTWjT31IxYjlXJN5fy5N6Z+VN9NLM3OGKriKqoxi5VnlB2uml97pbqRFZ3YRaYz1GQwFfGV0qSksenFpxtBVVHJ1k9IVYppy2kldLOx7v4R8MU8FTdknXqWliJxVoubXm5I+5G93bq2V8LeGaeDhfKVeS+0nbP+2P9K+pPpHpV3PXnXts5HwqADpwAAAAAAAAAAAAAAAAAAAAABRi5yPifxE86WHacllOW39v+zm9orGy6pSbzkLPE3iPP2VNc0LtVWt+qRxnGfDcan21LKW0lv1UloTFOjGcXJZTt9pF6Zbr6mnLGunflzg8nHr+jMU3mZ2W+lYrHWrg8RWcPLnCcOl+aPePWHbYmuD8edbyyfLiUlb7lWPbbO31Nnj/CIV4qcHaa9Elln0kcFiIzpytJOMo5u2qd/XT7X1ideXhMePSXVTUnDb+JB/4vn7vQisfRgk3FXh78Vnn1t1t01SsR3C+NyqWUmliEvLL3ai+P7/Mkacp1qijSTc5NJ01u+3Ypms7iyZ8QFLB1K01Spp1I1Hajy63ei7d1tY9u8C+EY4GknUtPFNWnPXlV78keyyz3t8C/wb4Sp4OLnJJ4ifrd7qGXpj+b3OoRt4uPr7Lz+Xl7TkFioBcpAAAAAAAAAAAAAAAAAAAAAAoypynjLxLLDwtQj7SfMo1GnlT5knFTtnHmV7PS6ImcTEbOM3iXjns/s4X82U5xz5b9Las4uWBlQlz3uuuzubmAaUXVjeVOT88JeuL3TXX8TFjcaor71GW+vK/0MV7zM7L0KUiIyGDF4rmjzUnaos1n9CMp4lVb+7UXrh1XWN9f2izGQcW2vS87pf4dkajgqtpQly1o6P8Az+N/qU2nfhdXGd4lxbazhe0ovf8ASRF8f4fCrFTh8YyWcovozenXU021yVI+qO0u6XS/zRGcPoYnE1408NFzUspx0SV83J7JdSaxO+OZnHN4TBVqtWNGnCTquSUYQV2pN+uHRden1PoXwR4SWDpqVflqYtrz1Esor7sW/wAdzN4R8I0MDG6SlXaanUtmk36Y30j+J0pvrX7lg5eWbeR8KFQCxSAAAAAAAAAAAAAAAAAAAAAABpY6tJpwpfxHv07sCO8Q8Y9mnTpP7aSyey/3qed4SjLDTlUqPmbupqeacZeqE+sG/wDFzo54d05NYh/abPp8HuiJ4lV5/LLXRS2fZmX9X3ZbK8eRkITjGOlCPtsLnSXkrRk7unfSFW2sJe5VWSurmvguJKSc6SvBu1enL1wl0a06WejIzGqpg6ntKduXOLUlzx5ZeqE4fzKMt47OzVrGtOCS/wC1gvLyL7ei5OcqMX13rYV38s9YPXQi9Y5I8W1nr8/3+HUSrJLmV3SlqrXcXv8ADfIieIS9j5oZp7rT4mHC8U5k6lL1f/RQcr2vldX1jraRM+GeAVMfNqndYV/xHJPyPdRT97tpuZ60neru1oiNlHcE4dW4rUSopxcH56jXkiur/Q9q8PcBo4Ony0l5nb2k3bmm1u+2uRn4PwijhaSpUIqMFrlnJ7yk933N838fHFWDk5ZuIAFioAAAAAAAAAAAAAAAAAAAAAADUx+NjSjd5v3V1/0BTiWPVKPWT9K/N9iP4RxGOaqeqTvzde36EJicVKcnJu7f7suwp1U8tH9H+hI2/Eso1lZZNX5Zb/PscPVrOD5KuuzS0+Z2NXPX1bd+3x7kFxbDRqKzyktOqZTzcPf2Plfwc3TyfhAYuEZq0mmvdl16Xf0OOxqq4Ksp0G4cqvFpJuPNlJJPKUGtYPI6ys50XyzTcH/j5foa3COGyx+IjRhnCV3Ke8EtW/wMtO0Wz7a7THXfpZ4L8LviVaNWhehSg74lJP2d5ZtYeTunGdneD9F0+h7tw/A0qFONOlFRpx0S+rfVmPg3DKWFoxo0Y8tOCsure8m923qzeN0R9vPvabAAJcgAAAAAAAAAAAAAAAAAAAAAAYcXiY0480vkt2+gFmNxcaUbv/yt2zkcbi5VJNyd/wAEuiK8Uxzk3Kbsvjkuy/eZE4nGuNvLk9OZ8t/gkm9M87EjbuUZhoVubazVsr3Vmrpp7oyBDNDEbS02ZStRUv7tns/j+pguFUaskr3aSXdvYaNXF4SM4uM1/pm7/wAYYKFGriItfavlcXbJ097d+bX5G/V8NV5xck1Ca9MW7qS3v0I3hvDcZGvGUFyzg8007Weqb0s0R1iZ112nMeioqWwvvruXBAAAAAAAAAAAAAAAAAAAAAAAFlWqopuWSQFuJrxhFuWiOS4rxBzfNLTSKX0S7tmfiWNdR9EvSvz+JCYhybk42vDKCbsnK15Z7Ozsn3YGDEzkvM86jyivdhfZPRSa0bybvtrhxXm5YO06m7d0kr78uSdtuq3LY0OTzWUq8tHK911cm27PW+2WVi6knGyg7ylnzPWXWUssorZdehKGbCQs5Wd0rRWXS7fxzk18jOW04KKSW37bfdvMubAtkzPwrh08TUsrqEWnOa27LvkW8Pwc8RU5YZL3pbJfr2O6wODhRgoQVkv8t7t9WQlngrJLoXAAAAAAAAAAAAAAAAAAAAAAAAAo2BSpNJXbslqc3xPHOo/6VovzZm4rjed2j6V9SLmBiqMg8TFxm3zWfNJpN2TTblG229ibmzFJkoRlOKd+SLbl65zXLtv1srZKy7mxSoqN3rJ+pvV20+XYztFjAo2XYPCTrz5KevvPaK6sYbDTrTUKeu72iurO54Zw+FCHLDX3pPVvqyEq8OwEKEOSC7tvVvqzbAAAAAAAAAAAAAAAAAAAAAAAAAAERxXG+7H/ANP8jZ4jiuVWXqf0IKbAxSZhmZJMxSJQxMsZfIxTnYC2TGEw068+Sms937sV1f6GbhvDqmJfl8sF6pNZfBdWdngMFCjHlgrLd7t9WyEsfC+GwoQ5Y5yfrk9ZP97G8AAAAAAAAAAAAAAAAAAAAAAAAAAMOJrKEbv5LuZiFx2J5pP7q0/UDVrVG229Wa8jLI16kwhZNmCoxVrL/RmwfCK1bVckPvSWfyjq/oSNCpU2Wbels2S/C/D0p2lXuo7Q95/3PZdib4dwilRzirz3lLOXy6fI30iEraVNRSUUkloloXgAAAAAAAAAAAAAAAAAAAAAAAAAAABqcSqyjB8qbbyyV8tyDlz7Qk//ACzpwBy3/SxEtIW+LSNij4fk/wCJO3aOf1f6HQgDRwfCqNLOMfN955v66fI3bFQ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encrypted-tbn1.gstatic.com/images?q=tbn:ANd9GcQae8cADmB5CYJ4tk7kMKB0V44vRL22CClvcW2HdQgBZSvxmy2B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775" y="2208848"/>
            <a:ext cx="2572279" cy="23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2.gstatic.com/images?q=tbn:ANd9GcQZSnKj7CD99x46OpkpUK_Q-PWcZxpjIUsHcCZSwWE6a_WPkRW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491" y="65722"/>
            <a:ext cx="2143125" cy="22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s://encrypted-tbn0.gstatic.com/images?q=tbn:ANd9GcR6Mjmh-5LhNHjMnZoLvsCqnCcB4uVnDuh7Zp3iA006BsUqzcYJYOvKG_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08" y="4653136"/>
            <a:ext cx="2051720" cy="22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grinikkos.com/img/smailikigeolog/32432453215/backpacker02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27134"/>
            <a:ext cx="1815882" cy="29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" y="153367"/>
            <a:ext cx="23415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 домой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18"/>
            <a:ext cx="9133946" cy="6955340"/>
          </a:xfrm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0" y="-4333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152400" y="-2809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0" y="-4111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152400" y="-2587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7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304800" y="-1063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0" y="-8413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6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2400" y="-6889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8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304800" y="-5365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0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457200" y="-3841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2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09600" y="-2317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2" descr="http://grinikkos.com/img/smailikigeolog/32432453215/backpacker0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" y="4813979"/>
            <a:ext cx="907941" cy="14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7829" y="4365103"/>
            <a:ext cx="1065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5374" y="2632759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5095500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4811" y="2204864"/>
            <a:ext cx="482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5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12885E-6 L 0.37171 -0.22669 L 0.52605 -0.30765 L 0.53542 -0.35623 " pathEditMode="relative" ptsTypes="AA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4703E-6 L 0.25834 -0.16354 L 0.53438 -0.35184 L 0.66823 -0.35068 L 0.89028 -0.35184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14" y="-17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дуга. Шаблон для презент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" y="3429001"/>
            <a:ext cx="2241830" cy="3367680"/>
          </a:xfrm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0" y="-4333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wgHBgkIBwgKCgkLDRYPDQwMDRsUFRAWIB0iIiAdHx8kKDQsJCYxJx8fLT0tMTU3Ojo6Iys/RD84QzQ5OjcBCgoKDQwNGg8PGjclHyU3Nzc3Nzc3Nzc3Nzc3Nzc3Nzc3Nzc3Nzc3Nzc3Nzc3Nzc3Nzc3Nzc3Nzc3Nzc3Nzc3N//AABEIAF8AdQMBIgACEQEDEQH/xAAbAAEAAgMBAQAAAAAAAAAAAAAABQYDBAcCAf/EADYQAAEEAQIEBQEHAQkAAAAAAAEAAgMEEQUhBhIxQRMiUWGBcRQVIzKRsdEHJFJTYnKSocHh/8QAGAEBAQEBAQAAAAAAAAAAAAAAAAMEAgH/xAAiEQADAAICAgIDAQAAAAAAAAAAAQIDERIxEyEEQRQiYTL/2gAMAwEAAhEDEQA/AO4oiIAiIgCHoigrXElavqrdOkie2Tcl7tm8vse59lzVTK3R6k36Rl1HiTS9O8QT2MvYCSxjSSSO3pn5UdW470WzKY4Hzvx0LYic/QdenrhV7QtQhow8RMFa058swlhimPOCHjIwO3UE/wDiidA1HTeFOI5rdqTw47kYZKXAnlLQN249STkBZfyG6S2X8K03o6vQvQX4RNWcXMPqCCPgrZXNNG4qpaLVv2Gwz2X2rvNHjG7HOwCSOgHm3PXBXQdPutvReLGxwjJ8pcCOYeuFfHkVL+krhyzaREVTgIiIAiIgCIiAIi+HoUBgnuV4ZBFJPG2Vwy2MvAcR7Bcm4g4kt3dYqTXaQrUmSjJjfzOeA4gt5h1ds79cKb4irl+vxxUNRdd1Kcui5HODfBjx5sEdCBv2WTh3TRfbWNuk2Bun5jYzOed42L8ds46euT6LFdVkrjo0xKhcjBqOinXNRF2jB92wBoDcxtDn+5AG30P/AAtW5wZaJEkVmOy9o2jnaQPjcjPwugNgAGwR8WB0VfxofuuyfntdHN9d1atFp9KGbTH1LtBx8RwAAaOU4OR1BODnBHdW/TuKq1SWStrdmnSbCwETyyiJrjkgjB+mfoV61nSor8QJaPGj/I7Hbu36FU/XGXdQE/2jT2MqwurtfOx+C7mfynYjrlw2xjGN/SNKsV8iiayTo6pUtV7leOzUmjmgkHMyWJwc1w9QRsVmUDwlRgpae37Jfns13NBjZIRiMdgB2+nRTy2TXJbM7WnoIiLo8CIiAIiIAtDVdUraZHE608tEz/DaRjqR7rfUHxBpOmWsW79fxZYmkRkuO3xn5+Fxbal6PZ1v2UiSrIxwvaPXkikhsmEWiQ4luScknfJPL1G+Sr7pVRlSpHEzoO/r7ql6RDBiq+LU5HvZY5Jqr3buILnZO+4B9lfYyA0Adlm+LL22y+drpGXAWN6+lwWJ7srYZjDIAqrxRRuWIxHpjsSvkY7w+0hDi4A/Icf09FZ5HKI1qEWKzo3SuhacZlBwWZc1vNn25iVLNPKGd4q1SNCnxRpnDk5061HYAhLYIzGA4EZIyTnA3Dup/dXyN7ZGNexwc1wyCDkELm3CGj6TNcnidI6/C4lsMzvLgMOMtxuASX99wGldFp1YaddkFZnJEwYa3OcLj47fHX0d5Ut+jOiItBIIiIAiIgChOKtUq6XpxsWojMQfw2Ab8xBH8qbVZ4zdaqQwalUhknfWeHFkbQ445hnb6c30OFPK2pejqNcvZXNIbCzVeQ07EMvNGC7rGe2QevYD65Vzjk26qvS6zb13UJa2nwM+zNr+Kx0ow84wdvfm5Rg42yVKV7DZomSs/K9ocPlQ+OlLaRTNtpNm+ZFjc9YPEXhz1rIHt7lG6m7miMQBPiANw3qfxGbDO3qttzlFX/tUwsvoNjdNVhdK0SZ5ctacdPUk/wCxSzP9Gd4/9bNXh+3DputPgk02WOIhxEpycu8oc4bDLfKO37bdCjeJGNew5a4ZBHcLnbOJLmuVa2j2KNj7wkkzK5kWGMDTsObflPvsNvhdBqReBXji/uNDVP4616XRTL7e32ZkRFpIhERAEREAXw9F9RAUHi/UqdG++KzbkgmskMY6NoJYPfzDY/8AS9adaZHK6syTxK7nf2aXs/yguH13zj3Ks2t6Dp+rgPt1WSTxtxG8kgj2yDnC53qVOTTaFjTb8teE1RJZqQ1y4uzjy+flGTkj1J7474rx+O+aNE0rniy5c68l6rUGuWIoHPsV5pRFgTfh4kiP+dvf/U3I9QOi8S8TeK9sOnVTPM/JaCT+wG/Q+nRWXyIfZN4L+iZ1bUmUKxkcRzu8sbfU/wADqoMXKs1SSOzfdQuNsFj2v/NgZxtkdSD65KhdTufZrsU1+R1i0S5r2lmGRkNLgwA4BAxk9j6ncq5cM6JHrRdqWqxVbHiHyzwOfHzgdAW7dNhk5JwFC35npdFpnxLbLFwk98mkNMgfs9wBf1Pv8nKm14ijZFG2ONoaxow1o6AL2tkTxlIzU9tsIiLo8CIiAIiIAiIgPjhkEeq5zxPwtW06V+qnVbpmaeaFsxEgjOQNs7436fyujqG4o0CLiHT21ZZpIHskEkc0eMtcPY9Qp5Y5To7x1xo0qb6Fjh1ur3BXfLPTzJM4NaXNc3oSO/ZVjgmKxFxR4epMqNk+yEv5JN+dwbtjHXAOR7rbj/pzN4jOa/FGyJhDGwwj82SeYB2Q05OT1WO//S9tvz/eT2z4JE2DzZznByTkHJ9++5JWfjbpPj0VVSk1vsy8V6fRfqUOneLFDWcWy+BDG0OEpJaHZ653/T6KzcM6CzRK5ay3Zsc/+K44aOuA3oPhVbQv6cWaeq1b2qasLQqgCKNkWM4zjmJO+MkLoYGFXHj/AGdM4u/SlH1ERXJBERAEREB//9k="/>
          <p:cNvSpPr>
            <a:spLocks noChangeAspect="1" noChangeArrowheads="1"/>
          </p:cNvSpPr>
          <p:nvPr/>
        </p:nvSpPr>
        <p:spPr bwMode="auto">
          <a:xfrm>
            <a:off x="152400" y="-280988"/>
            <a:ext cx="11144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0" y="-4111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152400" y="-2587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7" descr="data:image/jpeg;base64,/9j/4AAQSkZJRgABAQAAAQABAAD/2wCEAAkGBwgHBgkIBwgKCgkLDRYPDQwMDRsUFRAWIB0iIiAdHx8kKDQsJCYxJx8fLT0tMTU3Ojo6Iys/RD84QzQ5OjcBCgoKDQwNGg8PGjclHyU3Nzc3Nzc3Nzc3Nzc3Nzc3Nzc3Nzc3Nzc3Nzc3Nzc3Nzc3Nzc3Nzc3Nzc3Nzc3Nzc3N//AABEIAFoAfAMBIgACEQEDEQH/xAAcAAABBAMBAAAAAAAAAAAAAAAGAAQFBwEDCAL/xABBEAABAgQDAwgIAwYHAQAAAAABAgMABAUREiExBkFRBxMWIlVhcdEUMjZ0gZGTlCOhshVCUmKx8CRkcnOCweFF/8QAGgEAAgMBAQAAAAAAAAAAAAAABAUAAgMBBv/EACwRAAEDAgUBCAIDAAAAAAAAAAEAAgMEERITITFRBRQiMjNBYXHBI9GRobH/2gAMAwEAAhEDEQA/AC7YXY7Zyf2QpM3O0aUemHZdKnHFIuVHiYnugWyfYMj9OFyb+wtE91TBJFQBZbSSPxnUob6BbJ9gyP04XQLZPsGR+nBLCjuEcKmY/koa6BbJ9gyP04XQLZPsGR+nBLCiYRwpmP5KGugWyfYMj9OF0C2T7BkfpwSR5WtKElS1BKQLkk2AiWCmY/kod6BbJ9gyP04x0D2UH/wZL6ceaxtnIyaFCSBm3RldGSAe9XlA/KbSTtRS4/NO4mjiAbb6qAP+94zMUDmF2ELT81r3Kdu0rk5anFyjslS0PIyUlSCPz0iQl9jdi5pGOVpFNeTrdsBQ/IxEVOjy9bZQ45+A8BdCwOtwCTnpfdANOMTdNfKVhaTmA43cBwbyDlcRnK90RvhuEwpaZlSMLZCHcH6TvblGzTU/+zaPSJVpts/4iYaQMZP8KCdPGJDYBjZeqEyNZpVPVPqXZkpliC4LE5kZceECDhbUpKlJSLEZW9Yd8bpJ52XnBM04rZdazDiVWwZcf7PjAwm72IhPn9OYabKBN+fdXC7sRseyguPUSntoGqlIsB8bxUvKrSqXSto2GKVJsy8uuTQ5haGRJUrP8hB1sNTZCqTypyoTz05ONEOiUfKilrgq6vWOeWg7oFOW0lO1zABIHoKNP9a4KJDm3svOtaYZ8GIn+laHJv7C0T3VMEsDXJv7C0T3VMEsbN2CXy+M/KUKFHh51tlpTry0obQLqUo2AEdVF7jw44htJU4oJSMyVGwEMWatLzsvz1PcS+g3AWnMXEAG2tXnKecM87zy3ElTLaVYUZX1G61u+MpJMDbgXW8MDpX4PVF9R2qk2AtMr+OtIvcer898BE/Vp+tlfOPgy6D11KVgZb7rjU92ZgMptQn6lXpZp19PNpcKnUJHUCEglQPHIH42g1l1ysylJSgyrTJsyjEVBINgTlorMG+ueegsvqJn21TIUWU6xTByUwFtLcm7OrUMQS9ZtB3XDY6xHeojwjTOc8VoYZl0JKMyhCcCAdQE2Vr3a/OJNS0utN82+JNlOMOIxHNKVHLHoCb+JvqbQ0knkOz6JalSheOLN0Jw4b5XtpuBubX4QFK97TdqNjjYBct25+1r2emJSSnJianHnGnnjgKXnlYLhOmedzmc76ZbonJSo03auUWytR5tDnXAw4k4dCMsgb623ERB7Y0qXpmzVPmuc9NdmytK1H1OsgkrFsyoWSBmIBmmpmXEspkpadBBbtqkXBCydACQR/xPxdQukELS8JeWQzTOc12E+iKK1QTJzS1Bt52WTb8cIKUkn90nS/hr/RksAICAAEjRIFrfCDSZq8wnZ+YmJxMu0tLThKm1JcQokH1bjQkkWN/jlG9rk6EzRpJ2Xmly08plKphLt1pWsi570nw+UYy01z+NMqbqeFlqjm10D0yrzdLng/KzDrIK0F0NqtjQDcjPLS+sauUqty1erctPMWaSZQILbqhiSQtetj8fAwf0Xk1danC9VZwFtCjhRLEgrHerUDXIfOAzlck5WmbRysrIsoYZRIoshGQ9decdjY9rdVnU1FLNMMsXPIVrcm/sLRPdUwSwNcm/sLRPdUwSwY3YLz0vjPylA9t2+WNmpgg+uttHwKwIIDAdyn4v2JKWth9ObxX8FRSU2YStaRuKoYPcIKpFSmaLNlyXcIlnVDnmwkKsN5SDobaQeIeptRDYb9HmylNwtSQvmiRlewyNyLjI6njAC4ypDTbySlSF7knMEbiIkqFWFUlZw2VLuG5Sq/4a9MWX9kQJBLh7rtk9rqXNGbF4v9Qk9TJ7Z+qPTLqWJdLz12wjrtuJJUFJF+sLC99+7fD6VqMrMuiVK35ZT2WEoDiTnYG90+NrfOD6rUaRq0s36cEvoKsSHQFAi+RWk8LDFncboqivSyqBV22JiUKEomVFC1NYTNINutrY5n4cY2kpWvBN1hBW4nAHfY/SLqfTpKZZbC0TLyL2CzZtJ0/dSSTne4uPVJiMrVYmqXPsSkk42wWlELl22wEqVe2Y1J7z84b0yr1ATDbjeFiXx8+tlCrY1i5uN4uDbvF+Mba3T3g8alMMNsqmHfxGw7dSSU4vWG4gaDLLOAcDRIHb2RbmPx4Hm99rqY23nmKhIKprAeS/TXVLcSCWwUKUUgA3udU+IMCGMopqmEtNDnnceMaiw0+f95RsbZBcc5xCirFbrk3HEm5zMStKpS3XsBZS8BYFZSSEi4+Xz3xq6oc82CHZBHAO8pBEqZiVolKAC/Sn2kKunRAONVhbTURcaRbSAKg0mZf2vYnXZVaJSUllFK16KcXYAJv/ACgwfCDYgbapVWPBLWj5/lZiiuW72vY9xR+tcXrFFct3tex7ij9a4s/ZVo/NRjsZtdSKZsZSJd59an25ZIU222TY8L6fnG2b5S2kD/CUx1z/AHHQn+gMCDNBKNlqJUW3UBMzKoCkWN8Qvc8OHxhrMsFttAeLeRNsKesonvgKSaVumyd09BSS9/Uovl+VFTiwFUjL+WZ80gQ02q2yYrcixIMyLqFLebWXHFDqEG+VtYEmkoAU8tl1DIVhU4hvEL8LmwOnGNko16QsOtpXzaFXFxn3RkZ5HNsUW3p1Kx4e1tre5Ug2oJNjcpORF4xoeIjPNr/hjC04EFa8kpFyYpqiNFObMVFmSn2mpsY25khtlSiV82reEp3XvnYcNYkdvqeh6gqmHEJSpt9C0pUgEhRJQSjXCbKB8BugIpc0pyrU18nCBOgJB/dHVg/2omnEUh1abLUQAnFbK5tcW8QMuMFMkOUQktdCI6ljh6/tAdDk5Wafc9PbWtpsYylISFOEHS+6JmbcanZ11toLRJlrqs7ri5+GgjVRZZHoinTbnFGxXbf3bonaLsm/NhLzzy2G1G5tqfCF8T5JJMIGy2mnaH43lQFGpBnlX5pSz6oQBqfIRYdB2fTIJCn8PENJHVB84ladTZWnMBmUaCEga7z8YdAQzhpQzV26T1NW6Ym2yWEcIza0KFBaDSiiuW72vY9xR+tcXrFFct3tex7ij9a4o/ZFUfmqxNjJRM7yb0lkobWoyYwB0XSFZ2JiuqkwoVpcoVYXW7JUnWyuAt/7FocnHsHRPdUxD17ZpEg7NVJpSAhRva1sOfq3vp4flGE8Zc0EI7p9UIZntd67fKGP2KmWUETKPxAL4VG9vE6fKPaGGwuzinENgH1AOGVhDhLhcAaGHrq9a1zfTXWFMtqaeUhSUhQ1CDcX8YFsE2zHHRx1UeptQAJWLHv0iKqsyCEsNrSoauFJuO5Pn8INaDQRWVuNzbDiZItqBcT1SpVxYX+EO5nkvp6zeVn5truWErA/IGLiBxFwqjqMEUmGQ7KvaSq0xJKyynmtdNR5RZFakZiptpalG+dWFA4r5JzOf9YYyPJq4xNtKeqKVsNvIe6rdlHDfLM2zuIsRCEpFkpAHdGsUBwkOS7qNdG+RrotbKHo+z8vT2EJUMZGdtwO/wAYmgIzCglkbWCzUme9zzdyUKFCi6qlChQoiiUUVy3e17HuKP1ri9Yorlu9r2PcUfrXFH7Iqj81WhycewtE91TE/MsNzLDjLyAptxJSoHeI5ilK5V5aSZZl6rPNNISAlDcwtISM9ADG0bRVztqo/dL84qHiy1fSOxkg+qsquUx2kTq2ykllWbSyL3Hjxid2e2YVMttzNSQtCLkhpRzXwJyuN/j3RScxXaw6pjnKtPrwugjFMrNjx1jadoq4NKzUful+cYNY0OujpHyuiDQbHldNNIQ02lttIShIsEjQR7jmHpHXO2qj92vzjPSOu9tVH7tfnBGYl/Y3crp2FHMPSOu9tVH7tfnGekdd7aqP3a/OJmKdjPK6dhRzF0jrvbVR+7X5wukdd7aqP3a/OJmKdjPK6dhRzD0jrvbVR+7X5xnpHXe2qj92vziZinYzyunYUcxdI6721Ufu1+cLpHXe2qj92vziZinYzyunYozlsTi2uYP+RR+tcCnSOu9tVH7tfnERWahOzkyh2bnJh9zBbG66pRtc5XJir33C3p6Utfe6/9k="/>
          <p:cNvSpPr>
            <a:spLocks noChangeAspect="1" noChangeArrowheads="1"/>
          </p:cNvSpPr>
          <p:nvPr/>
        </p:nvSpPr>
        <p:spPr bwMode="auto">
          <a:xfrm>
            <a:off x="304800" y="-1063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0" y="-8413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6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2400" y="-6889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8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304800" y="-5365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0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457200" y="-3841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2" descr="data:image/jpeg;base64,/9j/4AAQSkZJRgABAQAAAQABAAD/2wCEAAkGBhQQEBITExQSFBQWFRAVEhQSEhQQFBQUFBQVFBQUFBIXHCYeFxkjGRUUHy8gIycpLCwsFR4xNTAqNSYrLCkBCQoKDgwOGQ8PGjUlHyQsNTMpKSwqLC4sLS00LCwsNC8qLTUpMSwsLCwsLzIuLCwvKSwsLC0sLCwsLSwsLCwsKf/AABEIALYBFQMBIgACEQEDEQH/xAAcAAEAAQUBAQAAAAAAAAAAAAAABAIDBQYHAQj/xAA/EAACAQICBgcECQIGAwAAAAAAAQIDEQQhBQYSMVFxQWGBkaGxwRMiMtEHQlJicoKSouEzshQjQ1Pw8RVj4v/EABsBAQADAQEBAQAAAAAAAAAAAAAEBQYCAwEH/8QANhEAAgECAwQIBAYCAwAAAAAAAAECAxEEBSESMVFhEzJBgZGhscEGInHRFCNC4fDxJLIzYoL/2gAMAwEAAhEDEQA/AO4gAAAAAAAAAAAAAAAAAAAAAEHSGm6VD45K/wBlZy7ujtOZTjBXk7I6jCU3aKuycDSNI651Z5UoqC4vOT9EbXo7HKpSjO+9J/NHhRxVOtJxg9x71sLUoxUpreTAR5YtdGfgXac7q5JIxWAebQB6AAAAAAAAAAAAAAAAAAAAAAAAAAAAAAAAAAAAAYjSGs9Kk7J7cuEM0uctyPOpUhTV5ux3CnKo7RVzLmM0jrDSo3TltS+zHN9r3I1jF6YxOKbjBNR4U8l+aZ7R1dUI7VapGnHpzX9zyXiQHi6lXShHve4nxwlOnrXl3LeU6R1rq1U1H/Ljwi/e7ZfIgYfQ1atmouz+tP3V3vN9hJra06Owm6cakl9hOtL9W5GF0h9MG9UKH5qsrftj8zzWAlUe1Xnfkv57FlSjXa2cNRsuL0/nibTg9UYxzqTcvux92PfvfgZaVWlh4ZuFOK4yUV3s43j9f8dXulUcE+ijHZ8c34mFnhq9V3kqk3xndvvkWVHCxp/8cT7PLqk9cXWUeV/6R1/SH0k4OldKo6j4U4uS/Vu8TXcb9M80mqFCK4Sqy2v2x+ZosNB1X0Jc5Iuw1dn0yiuV2TFha0t0WfFHJ6HXqqXff/UnaS+kXHV7p15QT+rSSprvWfibt9DOlpTjiKc5OUlKFROTcnaS2Xm+uK7zQo6tR+tN9iS8zL6AvgZupRm1JxcW5WkrNp7rW3pHtHAVnv07yPjs3y10JUqO/stG32O6C5yKvrZiZ768/wAto/2ogVtIVKnxVKkucpM9VgGutNIyrxq7Is7WmemA0DpyisNR2qsE1TgmnJJppJO6JktZcMv9an+q5WSlGLauTFJNXMmCLgtJU6ybpyU0nZtbr8PElBO+qOgAD6AAAAAAAAAAAAAAAAAAACmc1FNtpJb23ZLtMHjNbIKShStOUmkpN7NNN5LPe+w8qlWFPrM9KdKdTqozspWV3kjDY/WinDKnerL7vwrnL5Fiej5Vf69Rz+5H3ILs3vtKNJ6KhKhUpRioxnCUXZW+JNZ8TzfSz3fKvF+G71PWKoxfza/Td935Guaa1wg7qtiKcF/t026kuTjC/wC5o16tr/h6X9KhOq/tV5KEeyEb+LNBnScZOLyabTXWnZnpzHC009qWr4vX9jb0sspKNm9OC0Xlr5m9R10xeJheNWNGN2tmjTUbW+87sx1fRvtXtValWo+M5uRC1aleE1wl5r+DOKJp8Nh6MqUZbOp+fZjjMRhcXUpUpbKT0sknbfvtfzMdS0VSvbYT5tv1JtHR8FuhFcooYdXm0uomqFjK5pWqUsVKMJNLTRadiIn4qtVj+ZNv6tstRwyX/LFFSCusuBflMt0IuVWKXPjuKx4qvZtzfixQpKdSMbb2iXDCp70u4qno1Pdl2E2NGx68iv6er2yfibWeEw898F4GO/8AG24FmeClw7rGVcynaHTz7WRJ5Th5bk19H97mLlSaW59xb2jMznZFp0oyWaXcdKtxRElkq/TPxRiWU7XEylTBwtutyZajo+/8q52q0SJPKMRHdZ9/3Nx+jtr2E7f7j/tibcaDqtpeGEjKMk3tSvePJLNPkbRR1nw8vr7L+8mvHcX2GxNJ00tpXOfwlaC+aL9TLAsUcbCfwzjLlJMvk1NPceTTW8AA+nwAAAAAAAAAAAAFM5WVyo8aAOfaz4irKs1OTcN8I9C4q3TmYucck1vNu1o0dtQbW9Zrl0o1itJRRmMfSdOu32PVGlwVVVKKit60N10biva0oT4pX/EspLvuXq8cjW9TMf8A1KT/ABx7cpLyfabNJXL/AA1XpaSkUOIpdFUcThOuuA9jjq66JSVRcpq7/dtGAcjoP0taOtOjV4qVOXZ70fOXcc+SPY3+XVumwsHys+7QzGq9W0qi6ovudvUz7nc1nV+dq3OMl5P0NnRocA70VyPzj4lp7GPk+KT8rexbwk2pS37vUkOTZYo/G+XqS0ZHOlbFyfJehWUuqUbLLmjovbk1bJdLtvf8HrWRd0fC9318OHWUdR/Ky2yyG3iY8tfIk7UmLtF5Iq2SHY2Vy0i5GmXIxEqqQsct8DF1se75R3dZ7T0oumLXLMTwybydl1lEtHy6LMkJUmUMp5lBttXXd/ZLhiIT3Ps3eDLzyRiaGFl7SOTSTzfoZWbPKpFRejLPBV6laF6kbO5aUjxs9SPHE8iwKdqzNj1PlUlXznJwUW7OTau7Jevca8orpNs1Fwuyqsr3TcYrsTb80TsAm68UQsfJKhJm2AA1ZlQAAAAAAAAAAAAAACLjqG1E55pXB+zqyT3fVS4HTGrmqa06PvHaSzjn2dPzIGYUOlotretfuT8BX6KrZ7noa5o/FexrQn0J2l+F5Pwz7Dfkc7qRujctX8Z7ShG/xR9yX5d3hYhZVV3039US8zpbqi+hgvpI0d7XBVHbOGzUX5XaX7XI4yfRWk8KqlOUHulGUXykmn5nz1XoOnOUHvjKUXzi7PyLtlt8PVdqnOnwd/H+i5ouVq9PnbvVjbomlU6mzOD4Si/E3hKxc5bL5JLmZ/4up2xFOfGNvB/uWofH2MlxRDpyXtFnbJk5zRms9VsV3L3M1S6pTWlZEvR8PcXXd35mKxdbLIzuHcYxUbWaS3rfkZ6tokaLJYfmSnwXr/RdjE9ci1OuiLUr3I1zTqLZKq4i24iym2FTfSi4oB37TtWW4toqjWseziizUicnWjJakJFilULjkfThqzKkeM8QcgD1xTyN71Qw2xhl96UpeNl5GhxOmaJobFClHhCPfbMtsqjeo5cEVWaStTUeLJYANEZ4AAAAAAAAAAAAAAAETSGH2oslnko3QBzbE4RwqTjw3cnuJuq+M2K0qb3TV1+KOfir9xO1owLS2ldW32WbT/k1KpXlSnCa+KMlJdjvZmaqR/CYm63b+40dP/Lw+u/d3nSK6ujh2v2C9ljqlt09movzL3v3KR2+lWVSEZRzUkmuTVzmX0tYDKjVXGVOXb70fKRpN6uRslrOlilF9qa9/Y5tVZvFGd4RfGMXv4o0aRt2intUKb+6l3ZehaZY/nkuR9+LYXp058G14r9iRSf+Yujf5EmU+BES99dvkSHApc/X+Sn/ANV6sx9DqlCjecV1rzMxKunuuuZisJH/ADFfou/T1Mk4X3GWxD1SNlklO1GUn2v0PC9hqV5Lmi0k10XJ+jIbU11Js4oR26kY8y4rz2KcpciY0UVIq25d3ElTpkWtHOK6792ZqqsVKLTRk6UnGSaZX/gIS4rk/mWsRolWbUuxrsL0ZWK51b7K4yXhn6EerhKLi/l9iRSxdZSXze5jKuh6kd1nydvMtulJfEmjYk7mP0x7tN9bS9fQiV8vpQhKab0RMoZhVqTjBpasxiR4WadQrcu4oi8aL2Hp7dSEftSirc2kdVirI5vqzQ28XS4JuX6Yv1sdJNDlMLQlLi/56mezaXzxjwXr/QABcFOAAAAAAAAAAAAAAAAAAQdJ4ZTi+TTOZaRwLhOUX0Pp6V0M6zON0aXrXo1XVToWUuT3ePmVuZUOkpbS3x9O0s8tr9HV2Xul6lzUzGbVB03vpuy/DLNeN0RfpB0d7XBVkt8UqkecHd/t2iBq/jVSxMeiM/cfb8L77d5uGPoqcGnuaafJqzO8BV6Silw0GJTw+KVRcbnzjKBsurzToq/RKS9fUwGkMM6VWpTe+EpRf5W0ZbVmr7k1wkn3r+C8y92rW4ot/iaKqYHaXY0/b3MvJe/HmS7LoyIM29qPNEiSbXSV3xAvz4vl7s/P6HVJWjMpSeW5LMyMmn1GP0bQk4t5Zt+BKdCUTH1XebN9ltNQw0OO/wAS41YyGhk25N8Ev+dxiVJmY0VK0X1slZfHarrkdZhLZoPmZGUSJUp+/wAk/F/wXa2MUcl70nuit/bwRboRm3JtxvdK1rrJXte/WX06iclFa66+pQwptRcnppp6FEoFr6y6k36F6M23JWXuuzafzLO2ttrc7LLxDqxlbm/T90FSlG/JfzyZJp1SFpupeMV1t92XqXiBpCpeSXBHhmEtmg+Z75fHarp8DHlyFQ8lEtszBqd5teouHvXnP7MLfqf8G9Gp6gYe1OrPjKK/Sv8A6NsNXl0dnDx5mSzGW1iJcgACeQAAAAAAAAAAAAAAAAAAAY/S2EU4NPc00zIFNSN1YfUJ21RyXG4SSqOOd4vfy3PyZvuBxPtqEJ8Vn+JZS8UzA64aPaamtzylb9r9O481Jxf9Si/xw7cpLyfaykwy/DYmVJ7nu9vsXmKf4nDRrLet/v8Ac539I2B9ljpytlUjGa4Xtsy8Yt9pjdWq3vzXGKfc/wCTd/pa0beFGr9mUoPlNXXjF95oOgZJV11qS8L+hosK9mtF8yZXk8Rk8uUf9dfY2KrUd1zRfq1nbeWa9suaL1eSeR4fEC/Mg+TMDhtVYm4eHuRfVfvzJVCq9zKIV7JJrcrHu2luMRrJ6H6XCPR01F9iLsol6jWaSSy6/kWtpFNiRh6jpSfhw8+wj16aqxXLXj5dpk8L7u6zb3tt3faS8HO8b8XJ97+RhITa3N95djjJRTs1Zbsi0p42mmtNNeBW1MHUaeurtxMno9XjKX2pSZDrqzjU/wDZJPl8PoW8HpRxjGOyms1k7PyKp4mLpezakpWyyur3vfLrOempypKKeqV+/Ro66GpGq21o3b/zqmXsa7RlboV36LtMPPf4GUxdeHs1FSTbcdrofW7dhiZPMi5hUU5Kz7CXl9PYi7rtASB6nwK0szouqFDZwkG98tqXe3bwSM0R9HUNilTjwjFdyRINpRhsU4x4IxNae3UlLiwAD1PIAAAAAAAAAAAAAAAAAAAAAxmmsCqkGn0r/o57h8c8PiYtq2zLZnb7Lyl4ZnUqkLqxz/XHRzjJTS+LJ81ufd5FZmNN7KrR3x9C0y6otp0ZbpepM160f7fBV4rNqG3HnD38uxNdpxLRstmvTf3ku/L1O7aGxPtsLFSzcV7OfYvWNjhuksL/AIfEzh006kl2Rll4WLKjUT2ai5MsMui5Uq+Flz81b7GzV4l6EbzjbivDMtYjdkiThH76b91W6N9zr4k0UHyfsY3K4bdaMeaMlsX33Lco2LmyvtN8zx00+kwp+kJlEajXSSKeKfSk+aXmR3SELp5HrCUrW1/nI8qkY79PD3Jirxe+NuUmvO5brOHGS5pPxT9CiM5JXy6ehPemsyme/ONuFrrPevA6vff6W9D4o2enrf1LsKVt0ovvXmXIqad0m+XveRGjJPii6qfSnxee+x9VuzyZ8d+3zR5GbjdNb+zoazvzLWySFipJZNtcG7ruYdVyeaj3W8jlpOyv5HSbV3bzI6RL0dQ26tKOWc4Jrq2lfwKVStmzJ6rYbaxVN2+Hal3JpeYow26kY8Wc1qmzTlLgjoaPQDZmMAAAAAAAAAAAAAAAAAAAAAAAABiNP6P9rTlHisnwfQzLlFaF00fGlJNPcz7GTi012HONVccqdedB3W2nv+3C/pfuNI+lDAunjXNLKpCMvzL3JeSfabvrRgZUMTCtBb5KW768fml5kD6StEyxVHD1KMXOW1koq7cKkb3suhOK7yBg7w2qMv0vT6M0dGrGOIhXTspqz+pqyrN0oPjGL8CZgIX2nv3LfuJGj9UcU6MIujJNK1nbs6eBmMBqljIq0aaXHa2Sxz1PE0qap6vt8jNZfbC4yU5rRN280YZRceJUqj6zZY6qYt/FTpfqfyKKuqVZf6a7JfNGQlga8f0myhmWHn+rx0MDGs0XY1SXW0DVhvp1O7a8rkKph2t91zTXmRpQnDrKxKjUp1Oq0y48Stz6vC/zDxO10rffh1IjSgz2FJdJ82mdbESVGfFep4tnrvf148iyoFTG0c7HA99rbcjxV2ipIKsjk67h/ipG2agpzqVZtfDGMVl9p3f9pq9OvFf9G86iQvRnP7VR90Ul8ywy6G1iFyK7MpbOHlpvNmABqjJgAAAAAAAAAAAAAAAAAAAAAAAAAAEHGaIhW+NXV72JFDBQpq0YxS6kXgLdp9u9wsAAfAAACl0k+hFmpgIS3xT8SQBYGHxGqtCe+Eb8UtnyMdX1Dpv4XKPKV/M2kEeeGoz60V4EiGJrQ6sn4mi19Q5r4Zp/ij8mY7EapV47oqX4ZfM6WeNEaeWUJblbvJUMzxEd7v8AVHI8RoqtH4oTX5W/FEGpTa3+OR2iVFPoRYq6Npy3xT5pMiSyhfpl4omQzmS60PBnF3K286xqbh9jBUL75R23+duXqVVdUsNP4qUX2bPkZWlSUIqMVaKSSS6ElZIkYLAyw83KTvoeOPzCOJpqMVbW7KwAWhTg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09600" y="-2317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142"/>
            <a:ext cx="2664296" cy="31078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3429000"/>
            <a:ext cx="3672408" cy="33432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93692"/>
            <a:ext cx="2283016" cy="31192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7155" y="3688358"/>
            <a:ext cx="3298424" cy="26368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95" y="105143"/>
            <a:ext cx="3671282" cy="31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rezentacii-angliyskiy.ru/images/l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" y="0"/>
            <a:ext cx="9164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iubavyshka.ru/_ph/12/2/93721420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" y="3434700"/>
            <a:ext cx="9133946" cy="30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X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497</TotalTime>
  <Words>22</Words>
  <Application>Microsoft Office PowerPoint</Application>
  <PresentationFormat>Экран (4:3)</PresentationFormat>
  <Paragraphs>16</Paragraphs>
  <Slides>7</Slides>
  <Notes>7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Дидактическая игра</vt:lpstr>
      <vt:lpstr> </vt:lpstr>
      <vt:lpstr>Презентация PowerPoint</vt:lpstr>
      <vt:lpstr>Презентация PowerPoint</vt:lpstr>
      <vt:lpstr>Путь домой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 – дидактическая игра</dc:title>
  <dc:creator>Madoy172</dc:creator>
  <cp:lastModifiedBy>1</cp:lastModifiedBy>
  <cp:revision>59</cp:revision>
  <dcterms:created xsi:type="dcterms:W3CDTF">2013-06-03T11:17:44Z</dcterms:created>
  <dcterms:modified xsi:type="dcterms:W3CDTF">2013-07-11T11:35:52Z</dcterms:modified>
</cp:coreProperties>
</file>