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300-02A7-484D-B567-18CD61ED8A71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46E5-BDC2-4D69-BBC2-871C4C3B6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300-02A7-484D-B567-18CD61ED8A71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46E5-BDC2-4D69-BBC2-871C4C3B6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300-02A7-484D-B567-18CD61ED8A71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46E5-BDC2-4D69-BBC2-871C4C3B6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300-02A7-484D-B567-18CD61ED8A71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46E5-BDC2-4D69-BBC2-871C4C3B6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300-02A7-484D-B567-18CD61ED8A71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46E5-BDC2-4D69-BBC2-871C4C3B6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300-02A7-484D-B567-18CD61ED8A71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46E5-BDC2-4D69-BBC2-871C4C3B6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300-02A7-484D-B567-18CD61ED8A71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46E5-BDC2-4D69-BBC2-871C4C3B6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300-02A7-484D-B567-18CD61ED8A71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46E5-BDC2-4D69-BBC2-871C4C3B6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300-02A7-484D-B567-18CD61ED8A71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46E5-BDC2-4D69-BBC2-871C4C3B6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300-02A7-484D-B567-18CD61ED8A71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46E5-BDC2-4D69-BBC2-871C4C3B6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9300-02A7-484D-B567-18CD61ED8A71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46E5-BDC2-4D69-BBC2-871C4C3B6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709300-02A7-484D-B567-18CD61ED8A71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A346E5-BDC2-4D69-BBC2-871C4C3B6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268760"/>
            <a:ext cx="7930883" cy="365669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ЧТО  НУЖНО  ДЕТЯМ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ОТ  РОДИТЕЛЕЙ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16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355011">
            <a:off x="-130035" y="4087456"/>
            <a:ext cx="4407438" cy="1143000"/>
          </a:xfrm>
        </p:spPr>
        <p:txBody>
          <a:bodyPr/>
          <a:lstStyle/>
          <a:p>
            <a:pPr>
              <a:buNone/>
            </a:pPr>
            <a:r>
              <a:rPr lang="ru-RU" sz="6000" dirty="0" smtClean="0"/>
              <a:t>ЧТОБЫ  ИХ  ЛЮБИЛИ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C:\Documents and Settings\пользователь\Local Settings\Temporary Internet Files\Content.IE5\AEOTX5MV\MP90044252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5291355" cy="4374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05416">
            <a:off x="2413683" y="3667037"/>
            <a:ext cx="6512511" cy="2437162"/>
          </a:xfrm>
        </p:spPr>
        <p:txBody>
          <a:bodyPr/>
          <a:lstStyle/>
          <a:p>
            <a:pPr>
              <a:buNone/>
            </a:pPr>
            <a:r>
              <a:rPr lang="ru-RU" sz="6600" dirty="0" smtClean="0"/>
              <a:t>ЧТОБЫ  О  НИХ  ЗАБОТИЛИСЬ</a:t>
            </a:r>
            <a:endParaRPr lang="ru-RU" sz="6600" dirty="0"/>
          </a:p>
        </p:txBody>
      </p:sp>
      <p:pic>
        <p:nvPicPr>
          <p:cNvPr id="1026" name="Picture 2" descr="C:\Documents and Settings\пользователь\Local Settings\Temporary Internet Files\Content.IE5\AEOTX5MV\MP900422802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052736"/>
            <a:ext cx="3600400" cy="4462432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CascadeDown">
              <a:avLst/>
            </a:prstTxWarp>
          </a:bodyPr>
          <a:lstStyle/>
          <a:p>
            <a:pPr marL="0" indent="0" algn="just">
              <a:buNone/>
            </a:pPr>
            <a:r>
              <a:rPr lang="ru-RU" dirty="0" smtClean="0"/>
              <a:t>ЧТОБЫ ИХ ОБНИМАЛИ</a:t>
            </a:r>
            <a:endParaRPr lang="ru-RU" dirty="0"/>
          </a:p>
        </p:txBody>
      </p:sp>
      <p:pic>
        <p:nvPicPr>
          <p:cNvPr id="1026" name="Picture 2" descr="C:\Users\Марина\AppData\Local\Microsoft\Windows\Temporary Internet Files\Content.IE5\PVHQ5UZW\MP900399498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824536" cy="603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348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640960" cy="1296144"/>
          </a:xfrm>
        </p:spPr>
        <p:txBody>
          <a:bodyPr>
            <a:prstTxWarp prst="textFadeRight">
              <a:avLst/>
            </a:prstTxWarp>
          </a:bodyPr>
          <a:lstStyle/>
          <a:p>
            <a:pPr marL="0" indent="0">
              <a:buNone/>
            </a:pPr>
            <a:r>
              <a:rPr lang="ru-RU" dirty="0" smtClean="0"/>
              <a:t>ЧТОБЫ  ИМ  ЧИТАЛИ  КНИГИ</a:t>
            </a:r>
            <a:endParaRPr lang="ru-RU" dirty="0"/>
          </a:p>
        </p:txBody>
      </p:sp>
      <p:pic>
        <p:nvPicPr>
          <p:cNvPr id="2051" name="Picture 3" descr="C:\Users\Марина\AppData\Local\Microsoft\Windows\Temporary Internet Files\Content.IE5\4XVZES28\MP900431826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544522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263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0"/>
            <a:ext cx="4136247" cy="6741368"/>
          </a:xfrm>
        </p:spPr>
        <p:txBody>
          <a:bodyPr>
            <a:prstTxWarp prst="textFadeLeft">
              <a:avLst/>
            </a:prstTxWarp>
          </a:bodyPr>
          <a:lstStyle/>
          <a:p>
            <a:pPr marL="0" indent="0">
              <a:buNone/>
            </a:pPr>
            <a:r>
              <a:rPr lang="ru-RU" dirty="0" smtClean="0"/>
              <a:t>ЧТОБЫ  МОЖНО  БЫЛО  ВСЕГДА  ОБРАТИТЬСЯ  ЗА  ПОМОЩЬЮ</a:t>
            </a:r>
            <a:endParaRPr lang="ru-RU" dirty="0"/>
          </a:p>
        </p:txBody>
      </p:sp>
      <p:pic>
        <p:nvPicPr>
          <p:cNvPr id="3074" name="Picture 2" descr="C:\Users\Марина\AppData\Local\Microsoft\Windows\Temporary Internet Files\Content.IE5\NON2Q11U\MP900308955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20480" cy="644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278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052736"/>
            <a:ext cx="3528392" cy="4462432"/>
          </a:xfrm>
        </p:spPr>
        <p:txBody>
          <a:bodyPr>
            <a:prstTxWarp prst="textFadeRight">
              <a:avLst/>
            </a:prstTxWarp>
          </a:bodyPr>
          <a:lstStyle/>
          <a:p>
            <a:pPr marL="0" indent="0">
              <a:buNone/>
            </a:pPr>
            <a:r>
              <a:rPr lang="ru-RU" dirty="0" smtClean="0"/>
              <a:t>ЧТОБЫ  ИХ  СЛУШАЛИ</a:t>
            </a:r>
            <a:endParaRPr lang="ru-RU" dirty="0"/>
          </a:p>
        </p:txBody>
      </p:sp>
      <p:pic>
        <p:nvPicPr>
          <p:cNvPr id="4098" name="Picture 2" descr="C:\Users\Марина\AppData\Local\Microsoft\Windows\Temporary Internet Files\Content.IE5\PVHQ5UZW\MP900400232[1]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24" t="-22"/>
          <a:stretch/>
        </p:blipFill>
        <p:spPr bwMode="auto">
          <a:xfrm>
            <a:off x="3816336" y="187569"/>
            <a:ext cx="5220160" cy="59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991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332656"/>
            <a:ext cx="4248472" cy="6192688"/>
          </a:xfrm>
        </p:spPr>
        <p:txBody>
          <a:bodyPr>
            <a:prstTxWarp prst="textFadeLeft">
              <a:avLst/>
            </a:prstTxWarp>
          </a:bodyPr>
          <a:lstStyle/>
          <a:p>
            <a:pPr marL="0" indent="0">
              <a:buNone/>
            </a:pPr>
            <a:r>
              <a:rPr lang="ru-RU" dirty="0" smtClean="0"/>
              <a:t>ЧТОБЫ          С  НИМ  ИГРАЛИ</a:t>
            </a:r>
            <a:endParaRPr lang="ru-RU" dirty="0"/>
          </a:p>
        </p:txBody>
      </p:sp>
      <p:pic>
        <p:nvPicPr>
          <p:cNvPr id="5122" name="Picture 2" descr="C:\Users\Марина\AppData\Local\Microsoft\Windows\Temporary Internet Files\Content.IE5\MZPX4D2I\MP900401057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4320480" cy="64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27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пользователь\Local Settings\Temporary Internet Files\Content.IE5\37X6HG6U\MP900407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190"/>
            <a:ext cx="9144000" cy="6093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31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ЧТО  НУЖНО  ДЕТЯМ  ОТ  РОДИТЕЛЕЙ</vt:lpstr>
      <vt:lpstr>ЧТОБЫ  ИХ  ЛЮБИЛИ</vt:lpstr>
      <vt:lpstr>ЧТОБЫ  О  НИХ  ЗАБОТИЛИСЬ</vt:lpstr>
      <vt:lpstr>ЧТОБЫ ИХ ОБНИМАЛИ</vt:lpstr>
      <vt:lpstr>ЧТОБЫ  ИМ  ЧИТАЛИ  КНИГИ</vt:lpstr>
      <vt:lpstr>ЧТОБЫ  МОЖНО  БЫЛО  ВСЕГДА  ОБРАТИТЬСЯ  ЗА  ПОМОЩЬЮ</vt:lpstr>
      <vt:lpstr>ЧТОБЫ  ИХ  СЛУШАЛИ</vt:lpstr>
      <vt:lpstr>ЧТОБЫ          С  НИМ  ИГРАЛИ</vt:lpstr>
      <vt:lpstr>Слайд 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 НУЖНО  ДЕТЯМ  ОТ  РОДИТЕЛЕЙ</dc:title>
  <dc:creator>Марина</dc:creator>
  <cp:lastModifiedBy>user</cp:lastModifiedBy>
  <cp:revision>5</cp:revision>
  <dcterms:created xsi:type="dcterms:W3CDTF">2012-07-24T10:15:51Z</dcterms:created>
  <dcterms:modified xsi:type="dcterms:W3CDTF">2012-10-09T12:14:42Z</dcterms:modified>
</cp:coreProperties>
</file>