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wnloads\469_100-elena_vaeng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Pictures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7786742" cy="5715040"/>
          </a:xfrm>
          <a:prstGeom prst="rect">
            <a:avLst/>
          </a:prstGeom>
          <a:noFill/>
        </p:spPr>
      </p:pic>
      <p:pic>
        <p:nvPicPr>
          <p:cNvPr id="5" name="469_100-elena_vae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Pictures\90e07f853b0522417a9f7b6bf5ab05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38" y="142852"/>
            <a:ext cx="8800018" cy="6500858"/>
          </a:xfrm>
          <a:prstGeom prst="rect">
            <a:avLst/>
          </a:prstGeom>
          <a:noFill/>
        </p:spPr>
      </p:pic>
      <p:pic>
        <p:nvPicPr>
          <p:cNvPr id="8194" name="Picture 2" descr="D:\Pictures\гиф\gif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857760"/>
            <a:ext cx="2093886" cy="1731965"/>
          </a:xfrm>
          <a:prstGeom prst="rect">
            <a:avLst/>
          </a:prstGeom>
          <a:noFill/>
        </p:spPr>
      </p:pic>
      <p:pic>
        <p:nvPicPr>
          <p:cNvPr id="8195" name="Picture 3" descr="D:\Pictures\гиф\animacija-bozhja-korov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1643074" cy="1344334"/>
          </a:xfrm>
          <a:prstGeom prst="rect">
            <a:avLst/>
          </a:prstGeom>
          <a:noFill/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7.40741E-7 L -0.21024 -0.17315 C -0.25868 -0.21018 -0.28559 -0.26435 -0.28559 -0.32153 C -0.28559 -0.38588 -0.25868 -0.43889 -0.21024 -0.47546 L 0.00573 -0.64954 " pathEditMode="relative" rAng="0" ptsTypes="FffFF">
                                      <p:cBhvr>
                                        <p:cTn id="1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4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C 0.00156 0.00024 0.0158 0.00209 0.0191 0.00371 C 0.02465 0.00649 0.02656 0.01297 0.03229 0.01551 C 0.04826 0.0294 0.06667 0.03218 0.08524 0.03519 C 0.11997 0.04075 0.15608 0.03936 0.19115 0.04098 C 0.21476 0.04352 0.23837 0.04399 0.26181 0.047 C 0.26771 0.04584 0.27396 0.0463 0.27934 0.04306 C 0.28889 0.03727 0.29583 0.0257 0.3059 0.02153 C 0.32639 -0.00694 0.35521 0.00278 0.38385 0.00186 C 0.39306 -0.00208 0.4026 -0.00277 0.41181 -0.00601 C 0.42795 -0.00439 0.43542 -0.00115 0.45 0.00186 C 0.45712 0.0051 0.46337 0.00764 0.47066 0.00973 C 0.47205 0.01112 0.47361 0.01227 0.475 0.01366 C 0.47656 0.01551 0.4776 0.01783 0.47934 0.01945 C 0.49635 0.03565 0.51267 0.0463 0.525 0.07038 C 0.52708 0.0794 0.52656 0.08311 0.53385 0.08612 C 0.53681 0.0919 0.53976 0.09792 0.54271 0.10371 C 0.54375 0.10579 0.54566 0.10973 0.54566 0.10973 C 0.54792 0.11945 0.5526 0.12755 0.55729 0.13519 C 0.56042 0.14005 0.55972 0.1426 0.56476 0.14491 C 0.5691 0.14676 0.57361 0.147 0.57795 0.14885 C 0.57847 0.15139 0.57778 0.15487 0.57934 0.15672 C 0.58125 0.1588 0.5842 0.15857 0.58681 0.1588 C 0.59462 0.15973 0.60243 0.15996 0.61024 0.16065 C 0.6224 0.16343 0.63472 0.16413 0.64705 0.16667 C 0.65781 0.17107 0.66285 0.17269 0.675 0.17431 C 0.67743 0.175 0.68229 0.17639 0.68229 0.17639 " pathEditMode="relative" ptsTypes="ffffffffffffffffffffffffffA">
                                      <p:cBhvr>
                                        <p:cTn id="29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85786" y="857232"/>
            <a:ext cx="7500990" cy="485778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Спасибо вам, родные! И пусть каждой из вас почаще говорят теплые слова ваши любимые дети! Пусть на их лицах светится улыбка и радостные искорки сверкают в глазах, когда вы вместе!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Pictures\гиф\animals0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4143404" cy="1785926"/>
          </a:xfrm>
          <a:prstGeom prst="rect">
            <a:avLst/>
          </a:prstGeom>
          <a:noFill/>
        </p:spPr>
      </p:pic>
      <p:pic>
        <p:nvPicPr>
          <p:cNvPr id="9219" name="Picture 3" descr="D:\Pictures\гиф\animals0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370303" cy="4000528"/>
          </a:xfrm>
          <a:prstGeom prst="rect">
            <a:avLst/>
          </a:prstGeom>
          <a:noFill/>
        </p:spPr>
      </p:pic>
      <p:pic>
        <p:nvPicPr>
          <p:cNvPr id="9220" name="Picture 4" descr="D:\Pictures\гиф\animals050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DB"/>
              </a:clrFrom>
              <a:clrTo>
                <a:srgbClr val="FFFF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1942"/>
            <a:ext cx="2932080" cy="2574922"/>
          </a:xfrm>
          <a:prstGeom prst="rect">
            <a:avLst/>
          </a:prstGeom>
          <a:noFill/>
        </p:spPr>
      </p:pic>
      <p:pic>
        <p:nvPicPr>
          <p:cNvPr id="9221" name="Picture 5" descr="D:\Pictures\гиф\animals138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"/>
            <a:ext cx="1666875" cy="228599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Pictures\разные\руч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643867" cy="52943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Pictures\1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6512" cy="6858000"/>
          </a:xfrm>
          <a:prstGeom prst="rect">
            <a:avLst/>
          </a:prstGeom>
          <a:noFill/>
        </p:spPr>
      </p:pic>
      <p:pic>
        <p:nvPicPr>
          <p:cNvPr id="1026" name="Picture 2" descr="D:\Pictures\гиф\img02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424" y="5286388"/>
            <a:ext cx="1736576" cy="14239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-0.10394 C -0.01666 -0.14329 -0.01666 -0.14931 -0.02413 -0.18033 C -0.025 -0.2051 -0.02118 -0.24352 -0.03298 -0.26667 C -0.03524 -0.27639 -0.03854 -0.28287 -0.04479 -0.2882 C -0.05138 -0.30162 -0.06128 -0.31459 -0.07118 -0.32361 C -0.07569 -0.33264 -0.08368 -0.34908 -0.09027 -0.35486 C -0.0934 -0.35764 -0.09739 -0.35857 -0.10069 -0.36088 C -0.10416 -0.3676 -0.11909 -0.38334 -0.12569 -0.38635 C -0.13229 -0.39514 -0.13732 -0.39954 -0.14618 -0.40209 C -0.15364 -0.41158 -0.16284 -0.41598 -0.17118 -0.42361 C -0.17534 -0.43195 -0.18315 -0.4338 -0.18732 -0.44121 C -0.19791 -0.45973 -0.21024 -0.47709 -0.21822 -0.49815 C -0.21736 -0.52037 -0.21961 -0.55209 -0.20364 -0.56667 C -0.19809 -0.57801 -0.18645 -0.58033 -0.17708 -0.58426 C -0.16927 -0.59514 -0.16631 -0.58843 -0.15798 -0.59422 C -0.146 -0.60255 -0.1342 -0.60973 -0.12118 -0.61574 C -0.11944 -0.61644 -0.1184 -0.61875 -0.11684 -0.61968 C -0.11545 -0.6206 -0.11388 -0.62084 -0.11232 -0.62153 C -0.10486 -0.63195 -0.10364 -0.63148 -0.09184 -0.63334 C -0.07065 -0.64051 -0.08003 -0.63727 -0.06388 -0.64306 C -0.06093 -0.64422 -0.05503 -0.64699 -0.05503 -0.64699 C -0.04826 -0.65301 -0.04045 -0.6581 -0.03298 -0.66273 " pathEditMode="relative" ptsTypes="fffffffffffffffffffffA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Pictures\164780419e381f2c88c717a63b3655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Pictures\гиф\baby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296002"/>
            <a:ext cx="2089138" cy="1474686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162 C -0.28351 0.00787 -0.56684 0.01759 -0.67952 0.0215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Pictures\a7bf02729396278fdd4c0fd73da88e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8265" cy="6858001"/>
          </a:xfrm>
          <a:prstGeom prst="rect">
            <a:avLst/>
          </a:prstGeom>
          <a:noFill/>
        </p:spPr>
      </p:pic>
      <p:pic>
        <p:nvPicPr>
          <p:cNvPr id="3075" name="Picture 3" descr="D:\Pictures\гиф\2eb36b9095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928934"/>
            <a:ext cx="3571900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Pictures\d7065bb90cc8e53eef76fc41105e7b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 descr="D:\Pictures\гиф\animacija-guseni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643182"/>
            <a:ext cx="2500298" cy="3460757"/>
          </a:xfrm>
          <a:prstGeom prst="rect">
            <a:avLst/>
          </a:prstGeom>
          <a:noFill/>
        </p:spPr>
      </p:pic>
      <p:pic>
        <p:nvPicPr>
          <p:cNvPr id="4099" name="Picture 3" descr="D:\Pictures\гиф\animals142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2552700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Pictures\f9846595c24483eb5c38f923e6560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066"/>
            <a:ext cx="9144000" cy="6889065"/>
          </a:xfrm>
          <a:prstGeom prst="rect">
            <a:avLst/>
          </a:prstGeom>
          <a:noFill/>
        </p:spPr>
      </p:pic>
      <p:pic>
        <p:nvPicPr>
          <p:cNvPr id="5122" name="Picture 2" descr="D:\Pictures\гиф\animals14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643446"/>
            <a:ext cx="2076450" cy="1571625"/>
          </a:xfrm>
          <a:prstGeom prst="rect">
            <a:avLst/>
          </a:prstGeom>
          <a:noFill/>
        </p:spPr>
      </p:pic>
      <p:pic>
        <p:nvPicPr>
          <p:cNvPr id="5123" name="Picture 3" descr="D:\Pictures\гиф\animals145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572008"/>
            <a:ext cx="2381250" cy="1885950"/>
          </a:xfrm>
          <a:prstGeom prst="rect">
            <a:avLst/>
          </a:prstGeom>
          <a:noFill/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Pictures\dcf5ef9966dbcc89ebb901efc3d73d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95"/>
            <a:ext cx="9144000" cy="6867545"/>
          </a:xfrm>
          <a:prstGeom prst="rect">
            <a:avLst/>
          </a:prstGeom>
          <a:noFill/>
        </p:spPr>
      </p:pic>
      <p:pic>
        <p:nvPicPr>
          <p:cNvPr id="6146" name="Picture 2" descr="D:\Pictures\гиф\nasekomoe-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83420"/>
            <a:ext cx="2428892" cy="208884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Pictures\dcdd73734b55df0ca78b00f17de9358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D:\Pictures\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87" cy="6858000"/>
          </a:xfrm>
          <a:prstGeom prst="rect">
            <a:avLst/>
          </a:prstGeom>
          <a:noFill/>
        </p:spPr>
      </p:pic>
      <p:pic>
        <p:nvPicPr>
          <p:cNvPr id="7170" name="Picture 2" descr="D:\Pictures\гиф\lovelyanimals0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0330" cy="2286008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36</Words>
  <Application>Microsoft Office PowerPoint</Application>
  <PresentationFormat>Экран (4:3)</PresentationFormat>
  <Paragraphs>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приветики</dc:creator>
  <cp:lastModifiedBy>приветики</cp:lastModifiedBy>
  <cp:revision>21</cp:revision>
  <dcterms:created xsi:type="dcterms:W3CDTF">2011-11-24T13:35:31Z</dcterms:created>
  <dcterms:modified xsi:type="dcterms:W3CDTF">2011-11-24T18:20:32Z</dcterms:modified>
</cp:coreProperties>
</file>