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9" r:id="rId2"/>
    <p:sldId id="268" r:id="rId3"/>
    <p:sldId id="267" r:id="rId4"/>
    <p:sldId id="273" r:id="rId5"/>
    <p:sldId id="27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D50F4-2C86-43DF-BD2F-057A9DFFB80A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53D80-FE3C-41E6-AE4E-237D91BDF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11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53D80-FE3C-41E6-AE4E-237D91BDF09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20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E816-89A6-4533-90E9-73ACA9543F8A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EA1C-20D4-4038-B706-91A356453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E816-89A6-4533-90E9-73ACA9543F8A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EA1C-20D4-4038-B706-91A356453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E816-89A6-4533-90E9-73ACA9543F8A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EA1C-20D4-4038-B706-91A35645382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E816-89A6-4533-90E9-73ACA9543F8A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EA1C-20D4-4038-B706-91A356453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E816-89A6-4533-90E9-73ACA9543F8A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EA1C-20D4-4038-B706-91A356453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E816-89A6-4533-90E9-73ACA9543F8A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EA1C-20D4-4038-B706-91A356453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E816-89A6-4533-90E9-73ACA9543F8A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EA1C-20D4-4038-B706-91A356453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E816-89A6-4533-90E9-73ACA9543F8A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EA1C-20D4-4038-B706-91A356453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E816-89A6-4533-90E9-73ACA9543F8A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EA1C-20D4-4038-B706-91A356453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E816-89A6-4533-90E9-73ACA9543F8A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EA1C-20D4-4038-B706-91A356453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E816-89A6-4533-90E9-73ACA9543F8A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EA1C-20D4-4038-B706-91A356453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0DEE816-89A6-4533-90E9-73ACA9543F8A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C89EA1C-20D4-4038-B706-91A356453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Admin\Pictures\ОГОНЬ\1329899599-16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625" y="332656"/>
            <a:ext cx="4078140" cy="591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0.liveinternet.ru/images/attach/c/2/71/571/71571316_dc2f0ae675b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820361"/>
            <a:ext cx="3911330" cy="293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63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daypic.ru/wp-content/uploads/2011/05/16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79781"/>
            <a:ext cx="8753832" cy="67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img15.nnm.ru/1/6/8/7/f/79a145e8ff29ba741d975ca7772_pr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06544"/>
            <a:ext cx="8820245" cy="651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design-warez.ru/uploads/posts/2011-05/1304759867_c0d670a559f39376f3b3fcb3561b333b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9379" y="4437111"/>
            <a:ext cx="2287077" cy="22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96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60.radikal.ru/i169/1002/0a/3eccf59d52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5880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15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3427" y="-315416"/>
            <a:ext cx="2035291" cy="414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http://www.metaprom.ru/imgfck/Image/production/pozhar_mashin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159" y="-294100"/>
            <a:ext cx="4180268" cy="288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Pictures\ОГОНЬ\противогаз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3804" y="6512742"/>
            <a:ext cx="1008112" cy="105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Pictures\ОГОНЬ\пожар 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296" y="6571008"/>
            <a:ext cx="1353322" cy="101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Pictures\ОГОНЬ\пож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19936"/>
            <a:ext cx="848746" cy="134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Pictures\ОГОНЬ\рукавицы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2155" y="4846318"/>
            <a:ext cx="1149841" cy="111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8126" y="6223349"/>
            <a:ext cx="1042266" cy="163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http://im6-tub-ru.yandex.net/i?id=467088298-22-72&amp;n=2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844" y="6465407"/>
            <a:ext cx="1536172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Pictures\ОГОНЬ\пож рукав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7333" y="5959067"/>
            <a:ext cx="1213333" cy="91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://bosch.technoportal.ua/img/dreli/normal/bosch_gbm_10_2_re_zvp_13345209253549.jp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3796" y="6175702"/>
            <a:ext cx="1266954" cy="150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http://www.ukrsiz.com/fire/images-fire/3fire-ladders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3796" y="5194709"/>
            <a:ext cx="1143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winkerala.com/wp-content/uploads/2012/10/Kerala-MVD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5100" y="6401625"/>
            <a:ext cx="947235" cy="10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eron.com/assets/images/whistle-neon-green-m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266" y="6741368"/>
            <a:ext cx="1444048" cy="8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fedpress.ru/sites/fedpress/files/mars-ussr/news/91141553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98430">
            <a:off x="8566830" y="3902905"/>
            <a:ext cx="1193536" cy="89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kladinstrumentov.ru/photo/18525-48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7333" y="2732399"/>
            <a:ext cx="1007228" cy="102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washbyt.ru/files/imagecache/product_full/j10695_1234085696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1914" y="4350740"/>
            <a:ext cx="1379881" cy="103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9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18924 -0.61945 " pathEditMode="fixed" rAng="0" ptsTypes="AA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2" y="-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0.18194 -0.53218 " pathEditMode="fixed" rAng="0" ptsTypes="AA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-2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35816 -0.57754 " pathEditMode="fixed" rAng="0" ptsTypes="AA">
                                      <p:cBhvr>
                                        <p:cTn id="2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8403 L -0.06111 -0.61065 " pathEditMode="fixed" rAng="0" ptsTypes="AA">
                                      <p:cBhvr>
                                        <p:cTn id="3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-3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75 L -0.08576 -0.63495 " pathEditMode="fixed" rAng="0" ptsTypes="AA">
                                      <p:cBhvr>
                                        <p:cTn id="3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1.85185E-6 L -0.09844 -0.81366 " pathEditMode="fixed" rAng="0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-4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58 -0.06852 L 0.24896 -0.73657 " pathEditMode="fixed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6798 L -0.28507 0.02786 " pathEditMode="fixed" rAng="0" ptsTypes="AA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33854 -0.66805 " pathEditMode="fixed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6798 L -0.28507 0.02786 " pathEditMode="fixed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0.28298 -0.21436 " pathEditMode="fixed" rAng="0" ptsTypes="AA">
                                      <p:cBhvr>
                                        <p:cTn id="6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1 0.07431 L -0.2658 -0.47037 " pathEditMode="fixed" rAng="0" ptsTypes="AA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-0.01273 L 0.15035 -0.54491 " pathEditMode="fixed" rAng="0" ptsTypes="AA">
                                      <p:cBhvr>
                                        <p:cTn id="7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-2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6805 L -0.25139 0.15926 " pathEditMode="fixed" rAng="0" ptsTypes="AA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1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704</TotalTime>
  <Words>1</Words>
  <Application>Microsoft Office PowerPoint</Application>
  <PresentationFormat>Экран (4:3)</PresentationFormat>
  <Paragraphs>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ЧТОБЫ  НЕ  БЫЛО  ПОЖАРА!</dc:title>
  <dc:creator>Игорь</dc:creator>
  <cp:lastModifiedBy>фам</cp:lastModifiedBy>
  <cp:revision>44</cp:revision>
  <dcterms:created xsi:type="dcterms:W3CDTF">2013-01-22T15:48:54Z</dcterms:created>
  <dcterms:modified xsi:type="dcterms:W3CDTF">2013-07-09T17:12:18Z</dcterms:modified>
</cp:coreProperties>
</file>