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BFEEAA-F9AC-43AC-918F-84A1034FB47D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564FBF-7350-48B4-B39F-5C2F08AC0D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928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Работа с семьёй по теме «Детская исследовательская деятельность»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5"/>
            <a:ext cx="6408712" cy="24482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МАДОУ ЦРР – детский сад № 4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Г. Зеленоградск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Для конкурса «Птичья столовая» дети с родителями изготовили кормушки, а затем с интересом исследовали поведение птиц.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Admin\Desktop\Эксперименты\наташе\Кормушки\S50016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Эксперименты\наташе\PB0700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проект «Мы живем у моря» (дети исследовали морское побережье, сравнивали пресную и соленую воду, изучали свойства песка, янтаря и т.д.),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проект «Защитим планету от мусора» (дети с родителями участвовали в  экологическом десанте по сбору мусора, исследовали особенности перегнивания мусора),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роект «День рождения цветка» (исследовали жизненный цикл тюльпана).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00562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 детском саду реализуются проекты исследовательской направленности: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Дети с интересом узнали, что тюльпаны сажают осенью, а весной из одинаковых луковиц появились такие разные тюльпаны.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Admin\Desktop\Эксперименты\100_32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Эксперименты\IMG_27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Дети и родители любовались результатами своего труда.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Admin\Desktop\Эксперименты\IMG_27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Эксперименты\IMG_276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Родители воспитанников принимают участие в организации экскурсий,  совместно с детьми исследуя интересные места нашего города.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Admin\Desktop\Эксперименты\наташе\S50016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825319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Эксперименты\наташе\S50016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Дети и их родители исследуют особенности природных объектов и в трудовой деятельности.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4" name="Picture 4" descr="C:\Users\Admin\Desktop\Эксперименты\наташе\PB070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Эксперименты\наташе\S50018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Итогом работы становятся совместные с родителями праздники  «Эксперимент – шоу», «Калейдоскоп фокусов»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Admin\Desktop\Эксперименты\IMG_45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Эксперименты\IMG_45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1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Дети с родителями подбирают интересные опыты и демонстрируют их на праздниках.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Admin\Desktop\Эксперименты\IMG_45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Эксперименты\IMG_459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4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0987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0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954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просвещение родителей в области детского экспериментирования,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овышение педагогической культуры родителей,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выработка правильных форм взаимодействия детского сада и семьи,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птимизация детско – родительских отношений.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Задачи работы с семьёй по детской исследовательской деятельности: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44973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анкетирование по проблемам детского экспериментирования,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проведение открытых занятий для родителей  по детскому экспериментированию,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к</a:t>
            </a:r>
            <a:r>
              <a:rPr lang="ru-RU" dirty="0" smtClean="0"/>
              <a:t>онсультации по проблеме,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проведение викторин, конкурсов для детей и родителей исследовательской направленности,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у</a:t>
            </a:r>
            <a:r>
              <a:rPr lang="ru-RU" dirty="0" smtClean="0"/>
              <a:t>частие родителей в проектах исследовательской направленности,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у</a:t>
            </a:r>
            <a:r>
              <a:rPr lang="ru-RU" dirty="0" smtClean="0"/>
              <a:t>частие родителей в экскурсиях исследовательской направленности,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совместный труд детей и родителей в природе,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рганизация выставок,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роведение праздников исследовательской направленности.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Формы работы с семьёй: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выявить отношение родителей по вопросам детского экспериментирования.</a:t>
            </a:r>
          </a:p>
          <a:p>
            <a:pPr marL="0" indent="0" algn="ctr">
              <a:buNone/>
            </a:pPr>
            <a:r>
              <a:rPr lang="ru-RU" b="1" dirty="0" smtClean="0"/>
              <a:t>Вопросы:</a:t>
            </a:r>
          </a:p>
          <a:p>
            <a:pPr marL="457200" indent="-457200">
              <a:buAutoNum type="arabicPeriod"/>
            </a:pPr>
            <a:r>
              <a:rPr lang="ru-RU" dirty="0" smtClean="0"/>
              <a:t>Бываете ли вы с ребенком на природе? Если да, то с  какой целью?</a:t>
            </a:r>
          </a:p>
          <a:p>
            <a:pPr marL="457200" indent="-457200">
              <a:buAutoNum type="arabicPeriod"/>
            </a:pPr>
            <a:r>
              <a:rPr lang="ru-RU" dirty="0" smtClean="0"/>
              <a:t>Как вы относитесь к приобщению детей к природе через детское экспериментирование?</a:t>
            </a:r>
          </a:p>
          <a:p>
            <a:pPr marL="457200" indent="-457200">
              <a:buAutoNum type="arabicPeriod"/>
            </a:pPr>
            <a:r>
              <a:rPr lang="ru-RU" dirty="0" smtClean="0"/>
              <a:t>Какие опыты вы проводили с ребенком дома?</a:t>
            </a:r>
          </a:p>
          <a:p>
            <a:pPr marL="457200" indent="-457200">
              <a:buAutoNum type="arabicPeriod"/>
            </a:pPr>
            <a:r>
              <a:rPr lang="ru-RU" dirty="0" smtClean="0"/>
              <a:t>Нуждаетесь ли вы в пополнении знаний по детскому экспериментированию?</a:t>
            </a:r>
          </a:p>
          <a:p>
            <a:pPr marL="457200" indent="-457200">
              <a:buAutoNum type="arabicPeriod"/>
            </a:pPr>
            <a:r>
              <a:rPr lang="ru-RU" dirty="0" smtClean="0"/>
              <a:t>Ваши предложения по организации детского экспериментирования в детском саду?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Анкетирование родителей по вопросам детского экспериментирования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6E7FC">
                    <a:lumMod val="25000"/>
                  </a:srgbClr>
                </a:solidFill>
              </a:rPr>
              <a:t>Открытые занятия для родителей позволяют наглядно продемонстрировать доступные опыты для детей, которые можно повторить дома.</a:t>
            </a:r>
            <a:endParaRPr lang="ru-RU" dirty="0"/>
          </a:p>
        </p:txBody>
      </p:sp>
      <p:pic>
        <p:nvPicPr>
          <p:cNvPr id="2050" name="Picture 2" descr="C:\Users\Admin\Desktop\Эксперименты\IMG_17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Эксперименты\IMG_17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12890"/>
            <a:ext cx="7408333" cy="441327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«Игры с песком и водой»,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«Развитие любознательности детей через детское экспериментирование»,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«Как сделать вулкан в домашних условиях»,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 Игры со светом для детей»,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«Как ответить на вопросы маленького почемучки» 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Для систематизации знаний родителей по вопросам детского экспериментирования проводятся консультации: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34506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викторина «Почемучка» (взрослые пытались найти ответы на вопросы детей и доказать практическим путем),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конкурс «Лучший опыт»,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конкурс «Поделки из бросового материала»,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конкурс «Птичья столовая»,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конкурс «Новогодняя ёлочка своими руками» 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 нашем детском саду особенно интересно проходят конкурсы и викторины исследовательской направленности: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/>
              <a:t>Таня с родителями вырастила замечательный кристалл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Конкурс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«Лучший опыт»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Admin\Desktop\Эксперименты\Изображение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Дети с родителями сделали поделки из разного бросового материала, параллельно знакомясь со свойствами бумаги, пластмассы и т.д.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Конкурс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«Поделки из бросового материала»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Admin\Desktop\Эксперименты\наташе\Изображение 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2269331"/>
            <a:ext cx="3905250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543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Работа с семьёй по теме «Детская исследовательская деятельность»  </vt:lpstr>
      <vt:lpstr>Задачи работы с семьёй по детской исследовательской деятельности:</vt:lpstr>
      <vt:lpstr>Формы работы с семьёй:</vt:lpstr>
      <vt:lpstr>Анкетирование родителей по вопросам детского экспериментирования</vt:lpstr>
      <vt:lpstr>Открытые занятия для родителей позволяют наглядно продемонстрировать доступные опыты для детей, которые можно повторить дома.</vt:lpstr>
      <vt:lpstr>Для систематизации знаний родителей по вопросам детского экспериментирования проводятся консультации:</vt:lpstr>
      <vt:lpstr>В нашем детском саду особенно интересно проходят конкурсы и викторины исследовательской направленности:</vt:lpstr>
      <vt:lpstr>Конкурс  «Лучший опыт»</vt:lpstr>
      <vt:lpstr>Конкурс  «Поделки из бросового материала»</vt:lpstr>
      <vt:lpstr>Для конкурса «Птичья столовая» дети с родителями изготовили кормушки, а затем с интересом исследовали поведение птиц.</vt:lpstr>
      <vt:lpstr>В детском саду реализуются проекты исследовательской направленности: </vt:lpstr>
      <vt:lpstr>Дети с интересом узнали, что тюльпаны сажают осенью, а весной из одинаковых луковиц появились такие разные тюльпаны.</vt:lpstr>
      <vt:lpstr>Дети и родители любовались результатами своего труда.</vt:lpstr>
      <vt:lpstr>Родители воспитанников принимают участие в организации экскурсий,  совместно с детьми исследуя интересные места нашего города.</vt:lpstr>
      <vt:lpstr>Дети и их родители исследуют особенности природных объектов и в трудовой деятельности.</vt:lpstr>
      <vt:lpstr>Итогом работы становятся совместные с родителями праздники  «Эксперимент – шоу», «Калейдоскоп фокусов»</vt:lpstr>
      <vt:lpstr>Дети с родителями подбирают интересные опыты и демонстрируют их на праздниках.</vt:lpstr>
      <vt:lpstr>Спасибо за внимание!</vt:lpstr>
    </vt:vector>
  </TitlesOfParts>
  <Company>МАДОУ №4 г.Зеленоградск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семьёй  по детскому экспериментированию</dc:title>
  <dc:creator>Admin</dc:creator>
  <cp:lastModifiedBy>User</cp:lastModifiedBy>
  <cp:revision>18</cp:revision>
  <dcterms:created xsi:type="dcterms:W3CDTF">2012-04-09T07:44:07Z</dcterms:created>
  <dcterms:modified xsi:type="dcterms:W3CDTF">2012-08-07T12:36:24Z</dcterms:modified>
</cp:coreProperties>
</file>