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3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8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2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6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4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1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1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005DF-7D07-4CA4-902C-EC957447363F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9642-A63B-43AA-A7AA-438278EC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2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Укрепление эмоционального контакта между детьми и родителями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056784" cy="5328592"/>
          </a:xfrm>
        </p:spPr>
      </p:pic>
    </p:spTree>
    <p:extLst>
      <p:ext uri="{BB962C8B-B14F-4D97-AF65-F5344CB8AC3E}">
        <p14:creationId xmlns:p14="http://schemas.microsoft.com/office/powerpoint/2010/main" val="393717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204864"/>
            <a:ext cx="8136904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5400" b="1" dirty="0" smtClean="0"/>
              <a:t>«ПРВЕТСТВИЕ  КОМАНД»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13422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264696" cy="5157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908720"/>
            <a:ext cx="5703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«ЭМБЛЕМА СЕМЬИ»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0021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128792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СКАЗКА «ТЕРЕМОК»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8275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«СОБЕРИ СВОЮ ЭМОЦИЮ»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064896" cy="5297983"/>
          </a:xfrm>
        </p:spPr>
      </p:pic>
    </p:spTree>
    <p:extLst>
      <p:ext uri="{BB962C8B-B14F-4D97-AF65-F5344CB8AC3E}">
        <p14:creationId xmlns:p14="http://schemas.microsoft.com/office/powerpoint/2010/main" val="155573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/>
              <a:t>«ДОРОЖНАЯ ИСТОРИЯ»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  <p:extLst>
      <p:ext uri="{BB962C8B-B14F-4D97-AF65-F5344CB8AC3E}">
        <p14:creationId xmlns:p14="http://schemas.microsoft.com/office/powerpoint/2010/main" val="8913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132856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                   КОЛЛАЖ </a:t>
            </a:r>
          </a:p>
          <a:p>
            <a:r>
              <a:rPr lang="ru-RU" sz="4400" b="1" dirty="0" smtClean="0"/>
              <a:t>«СЧАСТЛИВАЯ И ДРУЖНАЯ СЕМЬЯ»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1353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«ПАУТИНКА»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733256"/>
          </a:xfrm>
        </p:spPr>
      </p:pic>
    </p:spTree>
    <p:extLst>
      <p:ext uri="{BB962C8B-B14F-4D97-AF65-F5344CB8AC3E}">
        <p14:creationId xmlns:p14="http://schemas.microsoft.com/office/powerpoint/2010/main" val="212054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772816"/>
            <a:ext cx="6181185" cy="313932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6600" b="1" dirty="0" smtClean="0"/>
              <a:t>ПОЗДРАВЛЯЕМ</a:t>
            </a:r>
          </a:p>
          <a:p>
            <a:r>
              <a:rPr lang="ru-RU" sz="6600" b="1" dirty="0"/>
              <a:t> </a:t>
            </a:r>
            <a:r>
              <a:rPr lang="ru-RU" sz="6600" b="1" dirty="0" smtClean="0"/>
              <a:t>             с</a:t>
            </a:r>
          </a:p>
          <a:p>
            <a:r>
              <a:rPr lang="ru-RU" sz="6600" b="1" dirty="0"/>
              <a:t> </a:t>
            </a:r>
            <a:r>
              <a:rPr lang="ru-RU" sz="6600" b="1" dirty="0" smtClean="0"/>
              <a:t>     ПОБЕДОЙ!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03411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Укрепление эмоционального контакта между детьми и родителями</vt:lpstr>
      <vt:lpstr>Презентация PowerPoint</vt:lpstr>
      <vt:lpstr>Презентация PowerPoint</vt:lpstr>
      <vt:lpstr>Презентация PowerPoint</vt:lpstr>
      <vt:lpstr>«СОБЕРИ СВОЮ ЭМОЦИЮ»</vt:lpstr>
      <vt:lpstr>«ДОРОЖНАЯ ИСТОРИЯ»</vt:lpstr>
      <vt:lpstr>Презентация PowerPoint</vt:lpstr>
      <vt:lpstr>«ПАУТИНКА»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Укрепление эмоционального контакта между детьми и родителями</dc:title>
  <dc:creator>Toshiba</dc:creator>
  <cp:lastModifiedBy>Toshiba</cp:lastModifiedBy>
  <cp:revision>5</cp:revision>
  <dcterms:created xsi:type="dcterms:W3CDTF">2013-07-09T10:17:15Z</dcterms:created>
  <dcterms:modified xsi:type="dcterms:W3CDTF">2013-07-09T11:05:59Z</dcterms:modified>
</cp:coreProperties>
</file>