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9" r:id="rId5"/>
    <p:sldId id="258" r:id="rId6"/>
    <p:sldId id="265" r:id="rId7"/>
    <p:sldId id="26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0000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486" y="9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0939B-5053-4751-BFDE-FE088EF92C9F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6567-7C82-4062-8AEA-0B7154ED1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0939B-5053-4751-BFDE-FE088EF92C9F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6567-7C82-4062-8AEA-0B7154ED1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0939B-5053-4751-BFDE-FE088EF92C9F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6567-7C82-4062-8AEA-0B7154ED1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0939B-5053-4751-BFDE-FE088EF92C9F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6567-7C82-4062-8AEA-0B7154ED1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0939B-5053-4751-BFDE-FE088EF92C9F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6567-7C82-4062-8AEA-0B7154ED1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0939B-5053-4751-BFDE-FE088EF92C9F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6567-7C82-4062-8AEA-0B7154ED1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0939B-5053-4751-BFDE-FE088EF92C9F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6567-7C82-4062-8AEA-0B7154ED1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0939B-5053-4751-BFDE-FE088EF92C9F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6567-7C82-4062-8AEA-0B7154ED1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0939B-5053-4751-BFDE-FE088EF92C9F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6567-7C82-4062-8AEA-0B7154ED1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0939B-5053-4751-BFDE-FE088EF92C9F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6567-7C82-4062-8AEA-0B7154ED1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0939B-5053-4751-BFDE-FE088EF92C9F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6567-7C82-4062-8AEA-0B7154ED1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0939B-5053-4751-BFDE-FE088EF92C9F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26567-7C82-4062-8AEA-0B7154ED1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ХЧ\Desktop\мои документы\для оформлений\фото с инета\330026694634_1300685138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rot="19312691">
            <a:off x="-455904" y="2145550"/>
            <a:ext cx="6620685" cy="85725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Monotype Corsiva" pitchFamily="66" charset="0"/>
              </a:rPr>
              <a:t>Психологические особенности детей среднего возраста</a:t>
            </a:r>
            <a:endParaRPr lang="ru-RU" sz="4800" b="1" dirty="0">
              <a:latin typeface="Monotype Corsiva" pitchFamily="66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2428868"/>
            <a:ext cx="5357850" cy="2857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292080" y="6021288"/>
            <a:ext cx="35283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Педагог – психолог : Ваганова С.Ф.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ХЧ\Desktop\мои документы\для оформлений\фото с инета\330026694634_1300685138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500042"/>
            <a:ext cx="4834880" cy="5626121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среднем дошкольном  возрасте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активно проявляется стремление детей к общению со сверстниками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Ребенок нуждается в содержательных контактах со сверстниками.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речевые контакты становятся более длительными и активными.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Взаимоотношения со сверстниками характеризуются избирательностью, которая выражается в предпочтении одних детей другим. Появляются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конкурентность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соревновательность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Последняя важна для сравнения себя с другим, что ведет к развитию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образа Я ребенка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его детализации.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642918"/>
            <a:ext cx="3233539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ХЧ\Desktop\мои документы\для оформлений\фото с инета\330026694634_1300685138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0" y="188640"/>
            <a:ext cx="4283968" cy="6480720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четыре года ребенок переходит на качественно новый уровень своего развития, у него начинается активный процесс образного мышления.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Они оказываются способными назвать форму, на которую похож тот или иной предмет. Дети способны упорядочить группы предметов по признаку — величине, цвету; выделить такие параметры, как высота, длина и ширина. Совершенствуется ориентация в пространстве.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это время необходимо предлагать ребенку игры с геометрическими фигурами. Они мощно развивают умение моделировать, планировать.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этом возрасте ребенок: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складывает разрезные картинки, сначала из 2 и 3 частей путем зрительного соотнесения, увеличивая со временем количество частей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складывает из кубиков целостную картинку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собирает многосоставные фигуры из кубиков, конусов, пирамидок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конструирует из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 образцу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788024" y="260649"/>
            <a:ext cx="4176464" cy="2448272"/>
          </a:xfrm>
        </p:spPr>
        <p:txBody>
          <a:bodyPr>
            <a:normAutofit/>
          </a:bodyPr>
          <a:lstStyle/>
          <a:p>
            <a:r>
              <a:rPr lang="ru-RU" sz="1600" u="sng" dirty="0" smtClean="0"/>
              <a:t>Развиваем мышление: перед ребенком выкладываем картинку, разрезанную  на 4 части. Части раскладывают так, чтобы их надо было не просто сдвинуть вместе, а придать и нужное пространственное положение.  Ребенок должен сказать, что нарисовано на разрезной картине, а затем сложить части . «Матрешка», «Коробка форм»</a:t>
            </a:r>
          </a:p>
          <a:p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 rot="2015534">
            <a:off x="5855769" y="2502171"/>
            <a:ext cx="477437" cy="608320"/>
          </a:xfrm>
          <a:prstGeom prst="downArrow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K:\DJ07117-FERME77777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996952"/>
            <a:ext cx="2736304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трелка вниз 9"/>
          <p:cNvSpPr/>
          <p:nvPr/>
        </p:nvSpPr>
        <p:spPr>
          <a:xfrm rot="20360605">
            <a:off x="7403484" y="2484958"/>
            <a:ext cx="477437" cy="626626"/>
          </a:xfrm>
          <a:prstGeom prst="downArrow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0386" y="3212976"/>
            <a:ext cx="2573614" cy="16425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941168"/>
            <a:ext cx="3246060" cy="17128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ХЧ\Desktop\мои документы\для оформлений\фото с инета\330026694634_1300685138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0" y="357166"/>
            <a:ext cx="5643570" cy="2927818"/>
          </a:xfrm>
        </p:spPr>
        <p:txBody>
          <a:bodyPr>
            <a:normAutofit fontScale="32500" lnSpcReduction="20000"/>
          </a:bodyPr>
          <a:lstStyle/>
          <a:p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На пятом году жизни большую роль начинает </a:t>
            </a:r>
            <a:r>
              <a:rPr lang="ru-RU" sz="4900" b="1" dirty="0">
                <a:latin typeface="Times New Roman" pitchFamily="18" charset="0"/>
                <a:cs typeface="Times New Roman" pitchFamily="18" charset="0"/>
              </a:rPr>
              <a:t>играть </a:t>
            </a: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память. Объем памяти возрастает. Дети запоминают до 7–8 названий предметов.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Начинает складываться произвольное запоминание : помнят поручения взрослых, могут выучить небольшое стихотворение и т.д. Активно развивается образная память и </a:t>
            </a:r>
            <a:r>
              <a:rPr lang="ru-RU" sz="4900" smtClean="0">
                <a:latin typeface="Times New Roman" pitchFamily="18" charset="0"/>
                <a:cs typeface="Times New Roman" pitchFamily="18" charset="0"/>
              </a:rPr>
              <a:t>словесная, ребёнок </a:t>
            </a: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становится способным удерживать </a:t>
            </a:r>
            <a:r>
              <a:rPr lang="ru-RU" sz="4900" b="1" dirty="0">
                <a:latin typeface="Times New Roman" pitchFamily="18" charset="0"/>
                <a:cs typeface="Times New Roman" pitchFamily="18" charset="0"/>
              </a:rPr>
              <a:t>«двухканальное» внимание</a:t>
            </a: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 на короткое время (т.е. он может говорить и слушать одновременно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). Поэтому необходимо много читать ребенку и просить пересказывать прочитанное. </a:t>
            </a: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Развивается воображение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900" dirty="0" smtClean="0"/>
              <a:t>Формируются такие его особенности, как оригинальность и произвольность. Дети могут самостоятельно придумать небольшую сказку на заданную тему.</a:t>
            </a:r>
            <a:endParaRPr lang="ru-RU" sz="49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611560" y="3356992"/>
            <a:ext cx="4824536" cy="144016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u="sng" dirty="0" smtClean="0"/>
              <a:t>Развиваем воображение «На что похоже»</a:t>
            </a:r>
            <a:endParaRPr lang="ru-RU" sz="1800" u="sng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214554"/>
            <a:ext cx="2643206" cy="21431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6000760" y="332656"/>
            <a:ext cx="30003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Развиваем память: ребенку предлагают лист с изображениями восьми предметов. Он рассматривает их, называет предметы. Через некоторое время лист убирается и ребенку предлагают вспомнить то, что было нарисовано на картинке</a:t>
            </a:r>
            <a:endParaRPr lang="ru-RU" sz="1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08104" y="4869160"/>
            <a:ext cx="3000396" cy="1428760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Трапеция 14"/>
          <p:cNvSpPr/>
          <p:nvPr/>
        </p:nvSpPr>
        <p:spPr>
          <a:xfrm rot="10800000">
            <a:off x="179512" y="4581128"/>
            <a:ext cx="2000264" cy="1857388"/>
          </a:xfrm>
          <a:prstGeom prst="trapezoid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699792" y="4653136"/>
            <a:ext cx="2071702" cy="17859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ХЧ\Desktop\мои документы\для оформлений\фото с инета\330026694634_1300685138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214291"/>
            <a:ext cx="5400684" cy="3143271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Продолжает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развиваться внимание, увеличивается устойчивость внимания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Ребенку оказывается доступной сосредоточенная деятельность в течение 15–20 минут. Зависимость внимания от эмоциональной насыщенности и интереса к ним сохраняется. Но развивается устойчивость и возможность произвольного переключения. 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3214678" y="3571876"/>
            <a:ext cx="2714644" cy="255428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Игры на развитие внимания </a:t>
            </a:r>
          </a:p>
          <a:p>
            <a:pPr algn="ctr">
              <a:buNone/>
            </a:pPr>
            <a:r>
              <a:rPr lang="ru-RU" b="1" dirty="0" smtClean="0"/>
              <a:t>«Найди пару», «Лабиринты»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43843">
            <a:off x="658318" y="3584339"/>
            <a:ext cx="2528894" cy="25477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9" name="Picture 5" descr="K:\10346_4_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3643314"/>
            <a:ext cx="2481254" cy="25003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1" name="Picture 7" descr="K:\labirint__4_00034368_lar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285728"/>
            <a:ext cx="2714644" cy="278608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АХЧ\Desktop\мои документы\для оформлений\фото с инета\330026694634_1300685138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88640"/>
            <a:ext cx="4038600" cy="5937523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60648"/>
            <a:ext cx="4038600" cy="5865515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Значительное развитие получает изобразительная деятельность. Рисунок становится предметным и детализированным. Графическое изображение человека характеризуется наличием туловища, глаз, рта, носа, волос, иногда одежды и ее деталей. Совершенствуется техническая сторона изобразительной деятельности. Дети могут рисовать основные геометрические фигуры, вырезать ножницами, наклеивать изображения на бумагу и т. д.</a:t>
            </a:r>
          </a:p>
          <a:p>
            <a:endParaRPr lang="ru-RU" dirty="0" smtClean="0"/>
          </a:p>
          <a:p>
            <a:r>
              <a:rPr lang="ru-RU" dirty="0" smtClean="0"/>
              <a:t>Усложняется конструирование. Постройки могут включать 5–6 деталей. Формируются навыки конструирования по собственному замыслу, а также планирование последовательности действий.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3602335" cy="219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140968"/>
            <a:ext cx="3672408" cy="248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АХЧ\Desktop\мои документы\для оформлений\фото с инета\330026694634_1300685138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 rot="19531878">
            <a:off x="-418587" y="2182625"/>
            <a:ext cx="9144000" cy="135732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535</Words>
  <Application>Microsoft Office PowerPoint</Application>
  <PresentationFormat>Экран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Психологические особенности детей среднего возраста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Психологические особенности детей среднего возраста</dc:title>
  <dc:creator>Психолог-эколог</dc:creator>
  <cp:lastModifiedBy>м</cp:lastModifiedBy>
  <cp:revision>29</cp:revision>
  <dcterms:created xsi:type="dcterms:W3CDTF">2013-10-14T07:23:26Z</dcterms:created>
  <dcterms:modified xsi:type="dcterms:W3CDTF">2013-10-26T17:28:59Z</dcterms:modified>
</cp:coreProperties>
</file>