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4" r:id="rId8"/>
    <p:sldId id="265" r:id="rId9"/>
    <p:sldId id="266" r:id="rId10"/>
    <p:sldId id="267" r:id="rId11"/>
    <p:sldId id="273" r:id="rId12"/>
    <p:sldId id="268" r:id="rId13"/>
    <p:sldId id="269" r:id="rId14"/>
    <p:sldId id="271" r:id="rId15"/>
    <p:sldId id="272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7656-E5A4-4952-AC8F-574C0BC9B149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727F-D359-4F7C-A634-3AC4E82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8781031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7656-E5A4-4952-AC8F-574C0BC9B149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727F-D359-4F7C-A634-3AC4E82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46832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7656-E5A4-4952-AC8F-574C0BC9B149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727F-D359-4F7C-A634-3AC4E82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000852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7656-E5A4-4952-AC8F-574C0BC9B149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727F-D359-4F7C-A634-3AC4E82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24436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7656-E5A4-4952-AC8F-574C0BC9B149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727F-D359-4F7C-A634-3AC4E82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836963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7656-E5A4-4952-AC8F-574C0BC9B149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727F-D359-4F7C-A634-3AC4E82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9416880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7656-E5A4-4952-AC8F-574C0BC9B149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727F-D359-4F7C-A634-3AC4E82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2210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7656-E5A4-4952-AC8F-574C0BC9B149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727F-D359-4F7C-A634-3AC4E82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540008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7656-E5A4-4952-AC8F-574C0BC9B149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727F-D359-4F7C-A634-3AC4E82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858037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7656-E5A4-4952-AC8F-574C0BC9B149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727F-D359-4F7C-A634-3AC4E82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212069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97656-E5A4-4952-AC8F-574C0BC9B149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C2727F-D359-4F7C-A634-3AC4E82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981440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597656-E5A4-4952-AC8F-574C0BC9B149}" type="datetimeFigureOut">
              <a:rPr lang="ru-RU" smtClean="0"/>
              <a:t>03.07.2013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C2727F-D359-4F7C-A634-3AC4E82E410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585841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g"/><Relationship Id="rId5" Type="http://schemas.openxmlformats.org/officeDocument/2006/relationships/image" Target="../media/image37.jpg"/><Relationship Id="rId4" Type="http://schemas.openxmlformats.org/officeDocument/2006/relationships/image" Target="../media/image36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zemljaki.mybb.ru/uploads/0000/59/f0/6817-1-f.jpg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5" Type="http://schemas.openxmlformats.org/officeDocument/2006/relationships/hyperlink" Target="http://zemljaki.mybb.ru/uploads/0000/59/f0/6817-2-f.jpg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g"/><Relationship Id="rId4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4" Type="http://schemas.openxmlformats.org/officeDocument/2006/relationships/image" Target="../media/image22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jpg"/><Relationship Id="rId5" Type="http://schemas.openxmlformats.org/officeDocument/2006/relationships/image" Target="../media/image28.jpg"/><Relationship Id="rId4" Type="http://schemas.openxmlformats.org/officeDocument/2006/relationships/image" Target="../media/image2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9966" y="-99392"/>
            <a:ext cx="9173966" cy="685800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</p:pic>
      <p:sp>
        <p:nvSpPr>
          <p:cNvPr id="4" name="TextBox 3"/>
          <p:cNvSpPr txBox="1"/>
          <p:nvPr/>
        </p:nvSpPr>
        <p:spPr>
          <a:xfrm>
            <a:off x="7380312" y="1484784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4355976" y="284456"/>
            <a:ext cx="4680520" cy="1015663"/>
          </a:xfrm>
          <a:prstGeom prst="rect">
            <a:avLst/>
          </a:prstGeom>
          <a:solidFill>
            <a:srgbClr val="00B050"/>
          </a:solidFill>
        </p:spPr>
        <p:txBody>
          <a:bodyPr wrap="square" rtlCol="0">
            <a:spAutoFit/>
          </a:bodyPr>
          <a:lstStyle/>
          <a:p>
            <a:r>
              <a:rPr lang="ru-RU" sz="2000" b="1" i="1" dirty="0" smtClean="0">
                <a:solidFill>
                  <a:srgbClr val="FFFF00"/>
                </a:solidFill>
              </a:rPr>
              <a:t>Автор: воспитатель НДОУ  «ЦРР-детский сад №203 «Березка» </a:t>
            </a:r>
          </a:p>
          <a:p>
            <a:r>
              <a:rPr lang="ru-RU" sz="2000" b="1" i="1" dirty="0" smtClean="0">
                <a:solidFill>
                  <a:srgbClr val="FFFF00"/>
                </a:solidFill>
              </a:rPr>
              <a:t>Каминская  Екатерина Александровна</a:t>
            </a:r>
            <a:endParaRPr lang="ru-RU" sz="2000" b="1" i="1" dirty="0">
              <a:solidFill>
                <a:srgbClr val="FFFF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525875" y="2809420"/>
            <a:ext cx="8236265" cy="707886"/>
          </a:xfrm>
          <a:prstGeom prst="rect">
            <a:avLst/>
          </a:prstGeom>
          <a:solidFill>
            <a:schemeClr val="accent2"/>
          </a:solidFill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FFFF00"/>
                </a:solidFill>
              </a:rPr>
              <a:t>ПУТЕШЕСТВИЕ В ПРОШЛОЕ ЛОЖКИ</a:t>
            </a:r>
            <a:endParaRPr lang="ru-RU" sz="4000" b="1" dirty="0">
              <a:solidFill>
                <a:srgbClr val="FFFF00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849966" y="5028019"/>
            <a:ext cx="4032448" cy="1631216"/>
          </a:xfrm>
          <a:prstGeom prst="rect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Кошкам по ложкам, </a:t>
            </a:r>
            <a:endParaRPr lang="ru-RU" sz="2000" b="1" dirty="0" smtClean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собакам по крошкам,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                                                                                          </a:t>
            </a:r>
          </a:p>
          <a:p>
            <a:pPr algn="ctr"/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                          нам </a:t>
            </a:r>
            <a:r>
              <a:rPr lang="ru-RU" sz="2000" b="1" dirty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по </a:t>
            </a:r>
            <a:r>
              <a:rPr lang="ru-RU" sz="20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лепёшкам.</a:t>
            </a:r>
            <a:endParaRPr lang="ru-RU" sz="2000" b="1" i="1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553334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71500"/>
            <a:ext cx="762000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8466300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792" y="428041"/>
            <a:ext cx="7172415" cy="6001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950023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2" y="395362"/>
            <a:ext cx="4296938" cy="3033638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9952" y="2996952"/>
            <a:ext cx="4626774" cy="3442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106537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8875" y="571500"/>
            <a:ext cx="4286250" cy="571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0427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83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7584" y="836712"/>
            <a:ext cx="3168352" cy="183657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6551" y="943149"/>
            <a:ext cx="2976560" cy="206920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3789040"/>
            <a:ext cx="2736304" cy="2280253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3483" y="3766693"/>
            <a:ext cx="2851987" cy="213623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59086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231316"/>
            <a:ext cx="8537866" cy="639536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35896" y="2564904"/>
            <a:ext cx="252028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ПРИЯТНОГО</a:t>
            </a:r>
          </a:p>
          <a:p>
            <a:pPr algn="ctr"/>
            <a:endParaRPr lang="ru-RU" sz="3200" b="1" i="1" dirty="0" smtClean="0">
              <a:solidFill>
                <a:srgbClr val="FFFF00"/>
              </a:solidFill>
              <a:latin typeface="+mj-lt"/>
              <a:cs typeface="Times New Roman" pitchFamily="18" charset="0"/>
            </a:endParaRPr>
          </a:p>
          <a:p>
            <a:pPr algn="ctr"/>
            <a:r>
              <a:rPr lang="ru-RU" sz="3200" b="1" i="1" dirty="0" smtClean="0">
                <a:solidFill>
                  <a:srgbClr val="FFFF00"/>
                </a:solidFill>
                <a:latin typeface="+mj-lt"/>
                <a:cs typeface="Times New Roman" pitchFamily="18" charset="0"/>
              </a:rPr>
              <a:t>АППЕТИТА !</a:t>
            </a:r>
            <a:endParaRPr lang="ru-RU" sz="3200" b="1" i="1" dirty="0">
              <a:solidFill>
                <a:srgbClr val="FFFF00"/>
              </a:solidFill>
              <a:latin typeface="+mj-lt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963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7" name="Рисунок 6" descr="увеличить">
            <a:hlinkClick r:id="rId3" tgtFrame="&quot;_blank&quot;"/>
          </p:cNvPr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836712"/>
            <a:ext cx="360040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 descr="увеличить">
            <a:hlinkClick r:id="rId5" tgtFrame="&quot;_blank&quot;"/>
          </p:cNvPr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3284984"/>
            <a:ext cx="3600400" cy="237626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7810833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2398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8013" y="483458"/>
            <a:ext cx="2591023" cy="25201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416" y="635459"/>
            <a:ext cx="3933038" cy="2216175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573016"/>
            <a:ext cx="3343665" cy="245720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5393" y="3172721"/>
            <a:ext cx="2376264" cy="33785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83852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8520" y="11724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2826" y="836712"/>
            <a:ext cx="7452828" cy="4968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61289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63028"/>
            <a:ext cx="4464497" cy="2487571"/>
          </a:xfrm>
          <a:prstGeom prst="rect">
            <a:avLst/>
          </a:prstGeom>
        </p:spPr>
      </p:pic>
      <p:pic>
        <p:nvPicPr>
          <p:cNvPr id="4" name="Рисунок 3" descr="Деревянная посуда Руси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2119" y="3363028"/>
            <a:ext cx="2808312" cy="2952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увеличить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332" y="432103"/>
            <a:ext cx="3831416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432103"/>
            <a:ext cx="3208390" cy="24062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20812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1374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476672"/>
            <a:ext cx="4095750" cy="229552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64088" y="620688"/>
            <a:ext cx="3354471" cy="2232248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361732"/>
            <a:ext cx="4095750" cy="306785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64175" y="3482603"/>
            <a:ext cx="3454384" cy="28595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560583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4478" y="-99392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785" y="451543"/>
            <a:ext cx="2315769" cy="234692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36096" y="620688"/>
            <a:ext cx="2681630" cy="2008634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0545" y="3329608"/>
            <a:ext cx="3797087" cy="31009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66812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515105"/>
            <a:ext cx="2685573" cy="216024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3681167"/>
            <a:ext cx="3239480" cy="242648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527185"/>
            <a:ext cx="2919317" cy="208357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064" y="3569945"/>
            <a:ext cx="3060021" cy="25377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57277"/>
            <a:ext cx="2304256" cy="23042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40894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789040"/>
            <a:ext cx="3751712" cy="2813784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332656"/>
            <a:ext cx="2512984" cy="32075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04048" y="346263"/>
            <a:ext cx="3909609" cy="2683348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9181" y="3728337"/>
            <a:ext cx="3754476" cy="28633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0631763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181</TotalTime>
  <Words>37</Words>
  <Application>Microsoft Office PowerPoint</Application>
  <PresentationFormat>Экран (4:3)</PresentationFormat>
  <Paragraphs>10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14</cp:revision>
  <dcterms:created xsi:type="dcterms:W3CDTF">2013-07-02T20:31:37Z</dcterms:created>
  <dcterms:modified xsi:type="dcterms:W3CDTF">2013-07-03T19:57:15Z</dcterms:modified>
</cp:coreProperties>
</file>