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15F"/>
    <a:srgbClr val="570060"/>
    <a:srgbClr val="7D0104"/>
    <a:srgbClr val="004C16"/>
    <a:srgbClr val="5801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92286F-6514-4E47-A079-B9C8585440E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CAB0B0E-EF8B-4938-9C92-FF2AFC71B2A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000240"/>
            <a:ext cx="7772400" cy="4318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28604"/>
            <a:ext cx="7772400" cy="9286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САДОВЫЕ ЯГОДЫ.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fruits_wellnes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7858180" cy="442915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4C16"/>
                </a:solidFill>
              </a:rPr>
              <a:t>АРБУЗ</a:t>
            </a:r>
            <a:endParaRPr lang="ru-RU" sz="6000" dirty="0">
              <a:solidFill>
                <a:srgbClr val="004C16"/>
              </a:solidFill>
            </a:endParaRPr>
          </a:p>
        </p:txBody>
      </p:sp>
      <p:pic>
        <p:nvPicPr>
          <p:cNvPr id="5" name="Содержимое 4" descr="0-prodam-arbuzyi-ot-proizvoditel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518569"/>
            <a:ext cx="4038600" cy="3028950"/>
          </a:xfrm>
          <a:ln w="76200">
            <a:solidFill>
              <a:srgbClr val="004C16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Круглый, круглый,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Сладкий, сладкий,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 полосатой кожей гладкой,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 разрежешь – посмотри: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Красный, красный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Он внутри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Ответ: Арбуз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ДЫНЯ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ynya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5"/>
            <a:ext cx="3556029" cy="3571092"/>
          </a:xfrm>
          <a:ln w="76200">
            <a:solidFill>
              <a:srgbClr val="FFC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Круглая и жёлтая,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Словно солнце яркое.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Самая вкусная,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Сочная и яркая.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Ответ: Дыня.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Л</a:t>
            </a:r>
            <a:r>
              <a:rPr lang="ru-RU" sz="6000" b="1" dirty="0" smtClean="0"/>
              <a:t>е</a:t>
            </a:r>
            <a:r>
              <a:rPr lang="ru-RU" sz="6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rgbClr val="7D0104"/>
                </a:solidFill>
              </a:rPr>
              <a:t>и</a:t>
            </a:r>
            <a:r>
              <a:rPr lang="ru-RU" sz="6000" b="1" dirty="0" smtClean="0">
                <a:solidFill>
                  <a:srgbClr val="FFC000"/>
                </a:solidFill>
              </a:rPr>
              <a:t>й</a:t>
            </a: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570060"/>
                </a:solidFill>
              </a:rPr>
              <a:t>с</a:t>
            </a:r>
            <a:r>
              <a:rPr lang="ru-RU" sz="6000" b="1" dirty="0" smtClean="0">
                <a:solidFill>
                  <a:srgbClr val="0C015F"/>
                </a:solidFill>
              </a:rPr>
              <a:t>а</a:t>
            </a:r>
            <a:r>
              <a:rPr lang="ru-RU" sz="6000" b="1" dirty="0" smtClean="0"/>
              <a:t>д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1310339144_leto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856612"/>
            <a:ext cx="3178175" cy="2352864"/>
          </a:xfrm>
          <a:ln w="76200">
            <a:solidFill>
              <a:srgbClr val="FF00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43306" y="1770501"/>
            <a:ext cx="50506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хорош он, летний сад,</a:t>
            </a:r>
            <a:br>
              <a:rPr lang="ru-RU" dirty="0" smtClean="0"/>
            </a:br>
            <a:r>
              <a:rPr lang="ru-RU" dirty="0" smtClean="0"/>
              <a:t>Фруктами всегда богат.</a:t>
            </a:r>
            <a:br>
              <a:rPr lang="ru-RU" dirty="0" smtClean="0"/>
            </a:br>
            <a:r>
              <a:rPr lang="ru-RU" dirty="0" smtClean="0"/>
              <a:t>Вишен стройных целый ряд -</a:t>
            </a:r>
            <a:br>
              <a:rPr lang="ru-RU" dirty="0" smtClean="0"/>
            </a:br>
            <a:r>
              <a:rPr lang="ru-RU" dirty="0" smtClean="0"/>
              <a:t>Рубином ягоды горят.</a:t>
            </a:r>
            <a:br>
              <a:rPr lang="ru-RU" dirty="0" smtClean="0"/>
            </a:br>
            <a:r>
              <a:rPr lang="ru-RU" dirty="0" smtClean="0"/>
              <a:t>Рядом здесь растёт и слива,</a:t>
            </a:r>
            <a:br>
              <a:rPr lang="ru-RU" dirty="0" smtClean="0"/>
            </a:br>
            <a:r>
              <a:rPr lang="ru-RU" dirty="0" smtClean="0"/>
              <a:t>Плодами сочными красива.</a:t>
            </a:r>
            <a:br>
              <a:rPr lang="ru-RU" dirty="0" smtClean="0"/>
            </a:br>
            <a:r>
              <a:rPr lang="ru-RU" dirty="0" smtClean="0"/>
              <a:t>Груш и яблок аромат,</a:t>
            </a:r>
            <a:br>
              <a:rPr lang="ru-RU" dirty="0" smtClean="0"/>
            </a:br>
            <a:r>
              <a:rPr lang="ru-RU" dirty="0" smtClean="0"/>
              <a:t>Съесть одно бы каждый рад.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073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7D0104"/>
                </a:solidFill>
              </a:rPr>
              <a:t>ВИШНЯ</a:t>
            </a:r>
            <a:endParaRPr lang="ru-RU" sz="7200" dirty="0">
              <a:solidFill>
                <a:srgbClr val="7D0104"/>
              </a:solidFill>
            </a:endParaRPr>
          </a:p>
        </p:txBody>
      </p:sp>
      <p:pic>
        <p:nvPicPr>
          <p:cNvPr id="7" name="Содержимое 6" descr="65e0ae0c325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518569"/>
            <a:ext cx="3392482" cy="3028950"/>
          </a:xfrm>
          <a:ln w="76200">
            <a:solidFill>
              <a:srgbClr val="C0000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1714488"/>
            <a:ext cx="457203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Была зелёной, маленькой,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Потом я стала аленькой.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солнце почернела я —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вот теперь я </a:t>
            </a:r>
            <a:r>
              <a:rPr lang="ru-RU" dirty="0" smtClean="0">
                <a:solidFill>
                  <a:srgbClr val="FF0000"/>
                </a:solidFill>
              </a:rPr>
              <a:t>спелая.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вишня.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КЛУБНИКА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57299"/>
            <a:ext cx="4274374" cy="49391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Повернулась к грядке боком,</a:t>
            </a:r>
          </a:p>
          <a:p>
            <a:pPr>
              <a:buNone/>
            </a:pPr>
            <a:r>
              <a:rPr lang="ru-RU" dirty="0" smtClean="0"/>
              <a:t>Налилась вся красным соком.</a:t>
            </a:r>
          </a:p>
          <a:p>
            <a:pPr>
              <a:buNone/>
            </a:pPr>
            <a:r>
              <a:rPr lang="ru-RU" dirty="0" smtClean="0"/>
              <a:t>Ей сестрица земляника.</a:t>
            </a:r>
          </a:p>
          <a:p>
            <a:pPr>
              <a:buNone/>
            </a:pPr>
            <a:r>
              <a:rPr lang="ru-RU" dirty="0" smtClean="0"/>
              <a:t>Что за </a:t>
            </a:r>
            <a:r>
              <a:rPr lang="ru-RU" dirty="0" smtClean="0"/>
              <a:t>ягодка?</a:t>
            </a:r>
          </a:p>
          <a:p>
            <a:pPr>
              <a:buNone/>
            </a:pPr>
            <a:r>
              <a:rPr lang="ru-RU" dirty="0" smtClean="0"/>
              <a:t>Ответ : Клубника.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" name="Содержимое 10" descr="71238064_1298699504_yagoduy_raz_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521453"/>
            <a:ext cx="4038600" cy="3023181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C015F"/>
                </a:solidFill>
              </a:rPr>
              <a:t>СМОРОДИНА</a:t>
            </a:r>
            <a:endParaRPr lang="ru-RU" sz="6000" dirty="0">
              <a:solidFill>
                <a:srgbClr val="0C015F"/>
              </a:solidFill>
            </a:endParaRPr>
          </a:p>
        </p:txBody>
      </p:sp>
      <p:pic>
        <p:nvPicPr>
          <p:cNvPr id="5" name="Содержимое 4" descr="im_87_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4143404" cy="3230880"/>
          </a:xfrm>
          <a:ln w="76200">
            <a:solidFill>
              <a:srgbClr val="0C015F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285860"/>
            <a:ext cx="3836192" cy="4867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015F"/>
                </a:solidFill>
              </a:rPr>
              <a:t/>
            </a:r>
            <a:br>
              <a:rPr lang="ru-RU" dirty="0" smtClean="0">
                <a:solidFill>
                  <a:srgbClr val="0C015F"/>
                </a:solidFill>
              </a:rPr>
            </a:br>
            <a:r>
              <a:rPr lang="ru-RU" dirty="0" smtClean="0">
                <a:solidFill>
                  <a:srgbClr val="0C015F"/>
                </a:solidFill>
              </a:rPr>
              <a:t>Что за кустарник ароматный?</a:t>
            </a:r>
          </a:p>
          <a:p>
            <a:pPr>
              <a:buNone/>
            </a:pPr>
            <a:r>
              <a:rPr lang="ru-RU" dirty="0" smtClean="0">
                <a:solidFill>
                  <a:srgbClr val="0C015F"/>
                </a:solidFill>
              </a:rPr>
              <a:t>Ягод вкус его приятный </a:t>
            </a:r>
          </a:p>
          <a:p>
            <a:pPr>
              <a:buNone/>
            </a:pPr>
            <a:r>
              <a:rPr lang="ru-RU" dirty="0" smtClean="0">
                <a:solidFill>
                  <a:srgbClr val="0C015F"/>
                </a:solidFill>
              </a:rPr>
              <a:t>Висят, как черный виноград,</a:t>
            </a:r>
          </a:p>
          <a:p>
            <a:pPr>
              <a:buNone/>
            </a:pPr>
            <a:r>
              <a:rPr lang="ru-RU" dirty="0" smtClean="0">
                <a:solidFill>
                  <a:srgbClr val="0C015F"/>
                </a:solidFill>
              </a:rPr>
              <a:t>И каждый пробовать их </a:t>
            </a:r>
            <a:r>
              <a:rPr lang="ru-RU" dirty="0" smtClean="0">
                <a:solidFill>
                  <a:srgbClr val="0C015F"/>
                </a:solidFill>
              </a:rPr>
              <a:t>рад.</a:t>
            </a:r>
          </a:p>
          <a:p>
            <a:pPr>
              <a:buNone/>
            </a:pPr>
            <a:r>
              <a:rPr lang="ru-RU" dirty="0" smtClean="0">
                <a:solidFill>
                  <a:srgbClr val="0C015F"/>
                </a:solidFill>
              </a:rPr>
              <a:t>Ответ: Смородина.</a:t>
            </a:r>
            <a:endParaRPr lang="ru-RU" dirty="0" smtClean="0">
              <a:solidFill>
                <a:srgbClr val="0C015F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073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РЫЖКОВНИК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27_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1857364"/>
            <a:ext cx="3892548" cy="3690155"/>
          </a:xfr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На колючей тонкой ветке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В полосатых майках детки.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Куст с шипами — не шиповник,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Как зовется он?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Ответ:Крыжовник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МАЛИНА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72a1b72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143116"/>
            <a:ext cx="3963986" cy="3230869"/>
          </a:xfrm>
          <a:ln w="76200">
            <a:solidFill>
              <a:srgbClr val="FF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770501"/>
            <a:ext cx="383619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Эти ягоды, все знают,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Нам лекарство заменяют.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Если вы больны ангиной,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Пейте на ночь чай с...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Малина.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ОБЛЕПИХА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oblepih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438" y="2604294"/>
            <a:ext cx="3810000" cy="2857500"/>
          </a:xfrm>
          <a:ln w="76200">
            <a:solidFill>
              <a:srgbClr val="FFC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13149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колючем кустике</a:t>
            </a:r>
            <a:br>
              <a:rPr lang="ru-RU" dirty="0" smtClean="0"/>
            </a:br>
            <a:r>
              <a:rPr lang="ru-RU" dirty="0" smtClean="0"/>
              <a:t>Желтенькие  </a:t>
            </a:r>
            <a:r>
              <a:rPr lang="ru-RU" dirty="0" err="1" smtClean="0"/>
              <a:t>бусики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Наступила осень тихо,</a:t>
            </a:r>
            <a:br>
              <a:rPr lang="ru-RU" dirty="0" smtClean="0"/>
            </a:br>
            <a:r>
              <a:rPr lang="ru-RU" dirty="0" smtClean="0"/>
              <a:t>И созрела</a:t>
            </a:r>
            <a:r>
              <a:rPr lang="ru-RU" dirty="0" smtClean="0"/>
              <a:t>...</a:t>
            </a:r>
          </a:p>
          <a:p>
            <a:pPr>
              <a:buNone/>
            </a:pPr>
            <a:r>
              <a:rPr lang="ru-RU" dirty="0" smtClean="0"/>
              <a:t>Ответ: Облепиха.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7D0104"/>
                </a:solidFill>
              </a:rPr>
              <a:t>Черешня</a:t>
            </a:r>
            <a:endParaRPr lang="ru-RU" sz="6000" dirty="0">
              <a:solidFill>
                <a:srgbClr val="7D0104"/>
              </a:solidFill>
            </a:endParaRPr>
          </a:p>
        </p:txBody>
      </p:sp>
      <p:pic>
        <p:nvPicPr>
          <p:cNvPr id="5" name="Содержимое 4" descr="56475176_4ddf6fd5158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146260"/>
            <a:ext cx="4038600" cy="3773567"/>
          </a:xfrm>
          <a:ln w="76200">
            <a:solidFill>
              <a:srgbClr val="7D0104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500175"/>
            <a:ext cx="4038600" cy="47962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D0104"/>
                </a:solidFill>
              </a:rPr>
              <a:t>В красных платьицах сестрички</a:t>
            </a:r>
          </a:p>
          <a:p>
            <a:pPr>
              <a:buNone/>
            </a:pPr>
            <a:r>
              <a:rPr lang="ru-RU" dirty="0" smtClean="0">
                <a:solidFill>
                  <a:srgbClr val="7D0104"/>
                </a:solidFill>
              </a:rPr>
              <a:t>Прицепились за косички.</a:t>
            </a:r>
          </a:p>
          <a:p>
            <a:pPr>
              <a:buNone/>
            </a:pPr>
            <a:r>
              <a:rPr lang="ru-RU" dirty="0" smtClean="0">
                <a:solidFill>
                  <a:srgbClr val="7D0104"/>
                </a:solidFill>
              </a:rPr>
              <a:t>Летом в сад зайдите здешний —</a:t>
            </a:r>
          </a:p>
          <a:p>
            <a:pPr>
              <a:buNone/>
            </a:pPr>
            <a:r>
              <a:rPr lang="ru-RU" dirty="0" smtClean="0">
                <a:solidFill>
                  <a:srgbClr val="7D0104"/>
                </a:solidFill>
              </a:rPr>
              <a:t>Созревают там... </a:t>
            </a:r>
          </a:p>
          <a:p>
            <a:pPr>
              <a:buNone/>
            </a:pPr>
            <a:r>
              <a:rPr lang="ru-RU" dirty="0" smtClean="0">
                <a:solidFill>
                  <a:srgbClr val="7D0104"/>
                </a:solidFill>
              </a:rPr>
              <a:t>Ответ: Черешни.</a:t>
            </a:r>
            <a:endParaRPr lang="ru-RU" dirty="0" smtClean="0">
              <a:solidFill>
                <a:srgbClr val="7D0104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D0104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58015F"/>
                </a:solidFill>
              </a:rPr>
              <a:t>СЛИВА</a:t>
            </a:r>
            <a:endParaRPr lang="ru-RU" sz="6000" dirty="0">
              <a:solidFill>
                <a:srgbClr val="58015F"/>
              </a:solidFill>
            </a:endParaRPr>
          </a:p>
        </p:txBody>
      </p:sp>
      <p:pic>
        <p:nvPicPr>
          <p:cNvPr id="5" name="Содержимое 4" descr="46033190_1fruit_green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518569"/>
            <a:ext cx="4071966" cy="3028950"/>
          </a:xfrm>
          <a:ln w="76200">
            <a:solidFill>
              <a:srgbClr val="57006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Синий мундир,</a:t>
            </a:r>
            <a:br>
              <a:rPr lang="ru-RU" dirty="0" smtClean="0"/>
            </a:br>
            <a:r>
              <a:rPr lang="ru-RU" dirty="0" smtClean="0"/>
              <a:t>Жёлтая подкладка,</a:t>
            </a:r>
            <a:br>
              <a:rPr lang="ru-RU" dirty="0" smtClean="0"/>
            </a:br>
            <a:r>
              <a:rPr lang="ru-RU" dirty="0" smtClean="0"/>
              <a:t>В середине — </a:t>
            </a:r>
            <a:r>
              <a:rPr lang="ru-RU" dirty="0" smtClean="0"/>
              <a:t>сладко.</a:t>
            </a:r>
          </a:p>
          <a:p>
            <a:pPr>
              <a:buNone/>
            </a:pPr>
            <a:r>
              <a:rPr lang="ru-RU" dirty="0" smtClean="0"/>
              <a:t>Ответ: Слива.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8">
      <a:dk1>
        <a:srgbClr val="5F497A"/>
      </a:dk1>
      <a:lt1>
        <a:srgbClr val="FFFF00"/>
      </a:lt1>
      <a:dk2>
        <a:srgbClr val="FFFF00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</TotalTime>
  <Words>121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ВИШНЯ</vt:lpstr>
      <vt:lpstr>КЛУБНИКА</vt:lpstr>
      <vt:lpstr>СМОРОДИНА</vt:lpstr>
      <vt:lpstr>КРЫЖКОВНИК</vt:lpstr>
      <vt:lpstr>МАЛИНА</vt:lpstr>
      <vt:lpstr>ОБЛЕПИХА</vt:lpstr>
      <vt:lpstr>Черешня</vt:lpstr>
      <vt:lpstr>СЛИВА</vt:lpstr>
      <vt:lpstr>АРБУЗ</vt:lpstr>
      <vt:lpstr>ДЫНЯ</vt:lpstr>
      <vt:lpstr>Летний сад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11</cp:revision>
  <dcterms:created xsi:type="dcterms:W3CDTF">2013-07-07T07:27:20Z</dcterms:created>
  <dcterms:modified xsi:type="dcterms:W3CDTF">2013-07-07T09:11:55Z</dcterms:modified>
</cp:coreProperties>
</file>