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044C-FBA6-4629-BE4F-24176C8F303B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7316B3-A1FC-458C-B35C-D26034EC3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044C-FBA6-4629-BE4F-24176C8F303B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16B3-A1FC-458C-B35C-D26034EC3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044C-FBA6-4629-BE4F-24176C8F303B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16B3-A1FC-458C-B35C-D26034EC3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044C-FBA6-4629-BE4F-24176C8F303B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7316B3-A1FC-458C-B35C-D26034EC3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044C-FBA6-4629-BE4F-24176C8F303B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16B3-A1FC-458C-B35C-D26034EC39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044C-FBA6-4629-BE4F-24176C8F303B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16B3-A1FC-458C-B35C-D26034EC3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044C-FBA6-4629-BE4F-24176C8F303B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37316B3-A1FC-458C-B35C-D26034EC39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044C-FBA6-4629-BE4F-24176C8F303B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16B3-A1FC-458C-B35C-D26034EC3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044C-FBA6-4629-BE4F-24176C8F303B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16B3-A1FC-458C-B35C-D26034EC3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044C-FBA6-4629-BE4F-24176C8F303B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16B3-A1FC-458C-B35C-D26034EC3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044C-FBA6-4629-BE4F-24176C8F303B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16B3-A1FC-458C-B35C-D26034EC39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F2D044C-FBA6-4629-BE4F-24176C8F303B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7316B3-A1FC-458C-B35C-D26034EC39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869160"/>
            <a:ext cx="8458200" cy="1222375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Виды труда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Цель: дать представление о умственном и физическом труде людей в нашей стране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220" name="Picture 4" descr="http://us.cdn2.123rf.com/168nwm/coramax/coramax1210/coramax121000046/15961580-3d-people--man-person-with-a-hammer-businessman-and-builder.jpg"/>
          <p:cNvPicPr>
            <a:picLocks noChangeAspect="1" noChangeArrowheads="1"/>
          </p:cNvPicPr>
          <p:nvPr/>
        </p:nvPicPr>
        <p:blipFill>
          <a:blip r:embed="rId2" cstate="print"/>
          <a:srcRect l="7657" r="12488"/>
          <a:stretch>
            <a:fillRect/>
          </a:stretch>
        </p:blipFill>
        <p:spPr bwMode="auto">
          <a:xfrm>
            <a:off x="5292080" y="620688"/>
            <a:ext cx="2592288" cy="3072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http://static.kinokopilka.tv/system/images/playlists/images/000/840/017/840017_original.jpg"/>
          <p:cNvPicPr>
            <a:picLocks noChangeAspect="1" noChangeArrowheads="1"/>
          </p:cNvPicPr>
          <p:nvPr/>
        </p:nvPicPr>
        <p:blipFill>
          <a:blip r:embed="rId3" cstate="print"/>
          <a:srcRect l="7143" t="4762" r="7143" b="2381"/>
          <a:stretch>
            <a:fillRect/>
          </a:stretch>
        </p:blipFill>
        <p:spPr bwMode="auto">
          <a:xfrm>
            <a:off x="1115616" y="764704"/>
            <a:ext cx="2808312" cy="3042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tiziatr.ru/images/foto/fool/39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4111515" cy="56166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http://s58.radikal.ru/i159/1005/b8/6f949212796b.jpg"/>
          <p:cNvPicPr>
            <a:picLocks noChangeAspect="1" noChangeArrowheads="1"/>
          </p:cNvPicPr>
          <p:nvPr/>
        </p:nvPicPr>
        <p:blipFill>
          <a:blip r:embed="rId3" cstate="print"/>
          <a:srcRect l="34255" r="10226"/>
          <a:stretch>
            <a:fillRect/>
          </a:stretch>
        </p:blipFill>
        <p:spPr bwMode="auto">
          <a:xfrm>
            <a:off x="4880992" y="260648"/>
            <a:ext cx="4059498" cy="54726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79512" y="188640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Учитель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 (умственный труд)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877272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Строитель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(физический труд)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ttp://mosaica.ru/sites/default/files/news/preview/2010/06/15/doctor.jpg"/>
          <p:cNvPicPr>
            <a:picLocks noChangeAspect="1" noChangeArrowheads="1"/>
          </p:cNvPicPr>
          <p:nvPr/>
        </p:nvPicPr>
        <p:blipFill>
          <a:blip r:embed="rId2" cstate="print"/>
          <a:srcRect l="12072" t="1512" r="7953"/>
          <a:stretch>
            <a:fillRect/>
          </a:stretch>
        </p:blipFill>
        <p:spPr bwMode="auto">
          <a:xfrm>
            <a:off x="251520" y="1268760"/>
            <a:ext cx="4392488" cy="53984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1380" name="Picture 4" descr="http://kp-mpei.ru/upload/iblock/e17/4.jpg"/>
          <p:cNvPicPr>
            <a:picLocks noChangeAspect="1" noChangeArrowheads="1"/>
          </p:cNvPicPr>
          <p:nvPr/>
        </p:nvPicPr>
        <p:blipFill>
          <a:blip r:embed="rId3" cstate="print"/>
          <a:srcRect l="9072" t="7934" r="15329" b="4793"/>
          <a:stretch>
            <a:fillRect/>
          </a:stretch>
        </p:blipFill>
        <p:spPr bwMode="auto">
          <a:xfrm>
            <a:off x="5292080" y="332656"/>
            <a:ext cx="3600400" cy="55446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2606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Врач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 (умственный труд)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5877272"/>
            <a:ext cx="3923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mtClean="0">
                <a:solidFill>
                  <a:srgbClr val="FF0000"/>
                </a:solidFill>
              </a:rPr>
              <a:t>Уборщица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(физический труд)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http://rsdisplays.co.uk/images/Our%20Capabilities/wel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0342" y="260648"/>
            <a:ext cx="3700769" cy="55446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428" name="Picture 4" descr="http://www.stiridebine.ro/wp-content/uploads/2010/08/16355228.jpg"/>
          <p:cNvPicPr>
            <a:picLocks noChangeAspect="1" noChangeArrowheads="1"/>
          </p:cNvPicPr>
          <p:nvPr/>
        </p:nvPicPr>
        <p:blipFill>
          <a:blip r:embed="rId3" cstate="print"/>
          <a:srcRect l="7141" t="1296" r="6318"/>
          <a:stretch>
            <a:fillRect/>
          </a:stretch>
        </p:blipFill>
        <p:spPr bwMode="auto">
          <a:xfrm>
            <a:off x="323528" y="1052736"/>
            <a:ext cx="4032448" cy="55831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07504" y="11663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Ученый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 (умственный труд)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5877272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Сварщик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(физический труд)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4" descr="http://www.naim.ru/uploads/image/decameron/%D0%BF%D0%BE%D0%B4%D1%81%D1%87%D0%B5%D1%82%20%D0%B7%D0%B0%D1%82%D1%80%D0%B0%D1%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3716333" cy="56166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06" name="Picture 6" descr="http://www.vdv.crimea.ua/images/fotoadv/adv2_1182531.jpeg"/>
          <p:cNvPicPr>
            <a:picLocks noChangeAspect="1" noChangeArrowheads="1"/>
          </p:cNvPicPr>
          <p:nvPr/>
        </p:nvPicPr>
        <p:blipFill>
          <a:blip r:embed="rId3" cstate="print"/>
          <a:srcRect l="23184" t="1260" r="18353"/>
          <a:stretch>
            <a:fillRect/>
          </a:stretch>
        </p:blipFill>
        <p:spPr bwMode="auto">
          <a:xfrm>
            <a:off x="4788024" y="188640"/>
            <a:ext cx="4050360" cy="54726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116632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Бухгалтер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 (умственный труд)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587727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Парикмахер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(физический труд)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http://www.sok.by/upload/img/Articles/2011/Poleznoe/03/odegda%20dlya%20prodavza/prodavez.jpg"/>
          <p:cNvPicPr>
            <a:picLocks noChangeAspect="1" noChangeArrowheads="1"/>
          </p:cNvPicPr>
          <p:nvPr/>
        </p:nvPicPr>
        <p:blipFill>
          <a:blip r:embed="rId2" cstate="print"/>
          <a:srcRect l="44279" t="1437" r="2801"/>
          <a:stretch>
            <a:fillRect/>
          </a:stretch>
        </p:blipFill>
        <p:spPr bwMode="auto">
          <a:xfrm>
            <a:off x="5157112" y="332656"/>
            <a:ext cx="3807375" cy="53285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4452" name="Picture 4" descr="http://img.velvet.by/files/userfiles/15118/1.inopl_.jpg"/>
          <p:cNvPicPr>
            <a:picLocks noChangeAspect="1" noChangeArrowheads="1"/>
          </p:cNvPicPr>
          <p:nvPr/>
        </p:nvPicPr>
        <p:blipFill>
          <a:blip r:embed="rId3" cstate="print"/>
          <a:srcRect l="20353" t="2179" r="15678"/>
          <a:stretch>
            <a:fillRect/>
          </a:stretch>
        </p:blipFill>
        <p:spPr bwMode="auto">
          <a:xfrm>
            <a:off x="179512" y="1988840"/>
            <a:ext cx="4233868" cy="4320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1052736"/>
            <a:ext cx="3744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Астроном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 (умственный труд)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5877272"/>
            <a:ext cx="4139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Продавец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(физический труд)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http://www.allmoldova.com/uimg/Marius/Marius15010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88640"/>
            <a:ext cx="3456225" cy="55446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6500" name="Picture 4" descr="http://img.pai.pt/mysite/media/20/70/4/1cf432ba-aa36-4481-8534-563e6668883c.jpg"/>
          <p:cNvPicPr>
            <a:picLocks noChangeAspect="1" noChangeArrowheads="1"/>
          </p:cNvPicPr>
          <p:nvPr/>
        </p:nvPicPr>
        <p:blipFill>
          <a:blip r:embed="rId3" cstate="print"/>
          <a:srcRect l="3898" t="-1408" r="4489"/>
          <a:stretch>
            <a:fillRect/>
          </a:stretch>
        </p:blipFill>
        <p:spPr bwMode="auto">
          <a:xfrm>
            <a:off x="323528" y="1196752"/>
            <a:ext cx="3572397" cy="54726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Фармацевт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 (умственный труд)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5877272"/>
            <a:ext cx="3798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Повар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(физический труд)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vladnews.ru/uploads/2012/01/12/fb62ddd3aa51101b3642a1fc571ce698.jpg"/>
          <p:cNvPicPr>
            <a:picLocks noChangeAspect="1" noChangeArrowheads="1"/>
          </p:cNvPicPr>
          <p:nvPr/>
        </p:nvPicPr>
        <p:blipFill>
          <a:blip r:embed="rId2" cstate="print"/>
          <a:srcRect l="11760" t="1695" r="9281"/>
          <a:stretch>
            <a:fillRect/>
          </a:stretch>
        </p:blipFill>
        <p:spPr bwMode="auto">
          <a:xfrm>
            <a:off x="4832728" y="116632"/>
            <a:ext cx="4143261" cy="51125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476" name="Picture 4" descr="http://nr-citynews.ru/wp-content/uploads/2011/09/%D0%BF%D1%80%D0%BE%D0%B3%D1%80%D0%B0%D0%BC%D0%BC%D0%B8%D1%81%D1%82.jpg"/>
          <p:cNvPicPr>
            <a:picLocks noChangeAspect="1" noChangeArrowheads="1"/>
          </p:cNvPicPr>
          <p:nvPr/>
        </p:nvPicPr>
        <p:blipFill>
          <a:blip r:embed="rId3" cstate="print"/>
          <a:srcRect t="5545" r="1258" b="12594"/>
          <a:stretch>
            <a:fillRect/>
          </a:stretch>
        </p:blipFill>
        <p:spPr bwMode="auto">
          <a:xfrm>
            <a:off x="251520" y="2924944"/>
            <a:ext cx="5652120" cy="3744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07504" y="191683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Программист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 (умственный труд)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12160" y="5445224"/>
            <a:ext cx="2952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Дворник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(физический труд)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4" descr="http://lol54.ru/uploads/posts/2010-08/1281716875_k_selhoz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708920"/>
            <a:ext cx="5564948" cy="4032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7522" name="Picture 2" descr="http://af.kubagro.ru/history/images/img056.jpg"/>
          <p:cNvPicPr>
            <a:picLocks noChangeAspect="1" noChangeArrowheads="1"/>
          </p:cNvPicPr>
          <p:nvPr/>
        </p:nvPicPr>
        <p:blipFill>
          <a:blip r:embed="rId3" cstate="print"/>
          <a:srcRect r="51806"/>
          <a:stretch>
            <a:fillRect/>
          </a:stretch>
        </p:blipFill>
        <p:spPr bwMode="auto">
          <a:xfrm>
            <a:off x="179512" y="188640"/>
            <a:ext cx="3672408" cy="53435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5589240"/>
            <a:ext cx="3168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Агроном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 (умственный труд)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16288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Комбайнер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(физический труд)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90</TotalTime>
  <Words>103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Виды труда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труда</dc:title>
  <dc:creator>sss</dc:creator>
  <cp:lastModifiedBy>sss</cp:lastModifiedBy>
  <cp:revision>15</cp:revision>
  <dcterms:created xsi:type="dcterms:W3CDTF">2013-07-07T18:52:19Z</dcterms:created>
  <dcterms:modified xsi:type="dcterms:W3CDTF">2013-07-08T10:02:09Z</dcterms:modified>
</cp:coreProperties>
</file>