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263E548-FC02-40F2-AC3E-1D96B6756CA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E2485B-2AFF-4A69-AED3-9493F77E0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E548-FC02-40F2-AC3E-1D96B6756CA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485B-2AFF-4A69-AED3-9493F77E0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263E548-FC02-40F2-AC3E-1D96B6756CA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9E2485B-2AFF-4A69-AED3-9493F77E0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E548-FC02-40F2-AC3E-1D96B6756CA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E2485B-2AFF-4A69-AED3-9493F77E0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E548-FC02-40F2-AC3E-1D96B6756CA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9E2485B-2AFF-4A69-AED3-9493F77E0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263E548-FC02-40F2-AC3E-1D96B6756CA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E2485B-2AFF-4A69-AED3-9493F77E0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263E548-FC02-40F2-AC3E-1D96B6756CA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E2485B-2AFF-4A69-AED3-9493F77E0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E548-FC02-40F2-AC3E-1D96B6756CA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E2485B-2AFF-4A69-AED3-9493F77E0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E548-FC02-40F2-AC3E-1D96B6756CA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E2485B-2AFF-4A69-AED3-9493F77E0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E548-FC02-40F2-AC3E-1D96B6756CA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E2485B-2AFF-4A69-AED3-9493F77E0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263E548-FC02-40F2-AC3E-1D96B6756CA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9E2485B-2AFF-4A69-AED3-9493F77E0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63E548-FC02-40F2-AC3E-1D96B6756CAF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E2485B-2AFF-4A69-AED3-9493F77E0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6477000" cy="1800200"/>
          </a:xfrm>
        </p:spPr>
        <p:txBody>
          <a:bodyPr>
            <a:normAutofit/>
          </a:bodyPr>
          <a:lstStyle/>
          <a:p>
            <a:pPr algn="ctr"/>
            <a:r>
              <a:rPr lang="ru-RU" sz="5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Найди отличия</a:t>
            </a:r>
            <a:br>
              <a:rPr lang="ru-RU" sz="5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sz="54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573016"/>
            <a:ext cx="8712968" cy="1800200"/>
          </a:xfrm>
        </p:spPr>
        <p:txBody>
          <a:bodyPr>
            <a:normAutofit/>
          </a:bodyPr>
          <a:lstStyle/>
          <a:p>
            <a: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Цель: Закрепить знания детей об основных отличиях города и села. </a:t>
            </a:r>
            <a:b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n-wspb.ru/foto/raznoe/101117150340/Stroitel1stvo-ptichnikov.jpg"/>
          <p:cNvPicPr>
            <a:picLocks noChangeAspect="1" noChangeArrowheads="1"/>
          </p:cNvPicPr>
          <p:nvPr/>
        </p:nvPicPr>
        <p:blipFill>
          <a:blip r:embed="rId2" cstate="print"/>
          <a:srcRect l="25704" t="22170"/>
          <a:stretch>
            <a:fillRect/>
          </a:stretch>
        </p:blipFill>
        <p:spPr bwMode="auto">
          <a:xfrm>
            <a:off x="3203848" y="2564827"/>
            <a:ext cx="5770612" cy="412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://carsgid.ru/files/posts/10/40510/98eec57525a0eb965f72d9e2e3914473.jpg"/>
          <p:cNvPicPr>
            <a:picLocks noChangeAspect="1" noChangeArrowheads="1"/>
          </p:cNvPicPr>
          <p:nvPr/>
        </p:nvPicPr>
        <p:blipFill>
          <a:blip r:embed="rId3" cstate="print"/>
          <a:srcRect r="6761"/>
          <a:stretch>
            <a:fillRect/>
          </a:stretch>
        </p:blipFill>
        <p:spPr bwMode="auto">
          <a:xfrm>
            <a:off x="107504" y="116632"/>
            <a:ext cx="581874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ralpress.ru/sites/default/files/imagecache/slide/photo/skve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76872"/>
            <a:ext cx="6700931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edu54.ru/sites/default/files/images/2011/07/da497e9545fb48b77d1a4147f42be7c2c6e7abc7.preview.jpg"/>
          <p:cNvPicPr>
            <a:picLocks noChangeAspect="1" noChangeArrowheads="1"/>
          </p:cNvPicPr>
          <p:nvPr/>
        </p:nvPicPr>
        <p:blipFill>
          <a:blip r:embed="rId3" cstate="print"/>
          <a:srcRect r="5501" b="18101"/>
          <a:stretch>
            <a:fillRect/>
          </a:stretch>
        </p:blipFill>
        <p:spPr bwMode="auto">
          <a:xfrm>
            <a:off x="107503" y="188640"/>
            <a:ext cx="5982203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dn.img.ria.ua/photos/dom/companies_articles/0/0/76/76m.jpg"/>
          <p:cNvPicPr>
            <a:picLocks noChangeAspect="1" noChangeArrowheads="1"/>
          </p:cNvPicPr>
          <p:nvPr/>
        </p:nvPicPr>
        <p:blipFill>
          <a:blip r:embed="rId2" cstate="print"/>
          <a:srcRect l="9223" r="16994"/>
          <a:stretch>
            <a:fillRect/>
          </a:stretch>
        </p:blipFill>
        <p:spPr bwMode="auto">
          <a:xfrm>
            <a:off x="179512" y="908720"/>
            <a:ext cx="4032448" cy="572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img0.liveinternet.ru/images/attach/c/3/84/247/84247090_3821971_DSC_0292.jpg"/>
          <p:cNvPicPr>
            <a:picLocks noChangeAspect="1" noChangeArrowheads="1"/>
          </p:cNvPicPr>
          <p:nvPr/>
        </p:nvPicPr>
        <p:blipFill>
          <a:blip r:embed="rId3" cstate="print"/>
          <a:srcRect l="12960" t="1654" r="36281"/>
          <a:stretch>
            <a:fillRect/>
          </a:stretch>
        </p:blipFill>
        <p:spPr bwMode="auto">
          <a:xfrm>
            <a:off x="4499992" y="908720"/>
            <a:ext cx="4392488" cy="555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s308925.userapi.com/v308925501/24ec/DwTHpe_9EmM.jpg"/>
          <p:cNvPicPr>
            <a:picLocks noChangeAspect="1" noChangeArrowheads="1"/>
          </p:cNvPicPr>
          <p:nvPr/>
        </p:nvPicPr>
        <p:blipFill>
          <a:blip r:embed="rId2" cstate="print"/>
          <a:srcRect r="1724" b="22414"/>
          <a:stretch>
            <a:fillRect/>
          </a:stretch>
        </p:blipFill>
        <p:spPr bwMode="auto">
          <a:xfrm>
            <a:off x="2816606" y="2996952"/>
            <a:ext cx="6224692" cy="368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xn--35-dlc.xn--p1ai/uploads/image/206747_cneg.jpg"/>
          <p:cNvPicPr>
            <a:picLocks noChangeAspect="1" noChangeArrowheads="1"/>
          </p:cNvPicPr>
          <p:nvPr/>
        </p:nvPicPr>
        <p:blipFill>
          <a:blip r:embed="rId3" cstate="print"/>
          <a:srcRect l="8505" t="13021" r="12194" b="21881"/>
          <a:stretch>
            <a:fillRect/>
          </a:stretch>
        </p:blipFill>
        <p:spPr bwMode="auto">
          <a:xfrm>
            <a:off x="107504" y="188640"/>
            <a:ext cx="584788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gruzovik.ru/i/categories/cat_big/429.jpg"/>
          <p:cNvPicPr>
            <a:picLocks noChangeAspect="1" noChangeArrowheads="1"/>
          </p:cNvPicPr>
          <p:nvPr/>
        </p:nvPicPr>
        <p:blipFill>
          <a:blip r:embed="rId2" cstate="print"/>
          <a:srcRect l="12000" t="3780" r="30668" b="9281"/>
          <a:stretch>
            <a:fillRect/>
          </a:stretch>
        </p:blipFill>
        <p:spPr bwMode="auto">
          <a:xfrm>
            <a:off x="107504" y="116632"/>
            <a:ext cx="619268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molodejnoe.od.ua/images/big/economy-tr-jivotnovod-tracbrig/001.jpg"/>
          <p:cNvPicPr>
            <a:picLocks noChangeAspect="1" noChangeArrowheads="1"/>
          </p:cNvPicPr>
          <p:nvPr/>
        </p:nvPicPr>
        <p:blipFill>
          <a:blip r:embed="rId3" cstate="print"/>
          <a:srcRect l="5033" t="28728" r="23495"/>
          <a:stretch>
            <a:fillRect/>
          </a:stretch>
        </p:blipFill>
        <p:spPr bwMode="auto">
          <a:xfrm>
            <a:off x="2771800" y="2636912"/>
            <a:ext cx="6182133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2530" name="Picture 2" descr="http://www.myvista.ru/Esdbpics/ESCatalog/20060818_1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11801" b="11171"/>
          <a:stretch>
            <a:fillRect/>
          </a:stretch>
        </p:blipFill>
        <p:spPr bwMode="auto">
          <a:xfrm>
            <a:off x="107504" y="188640"/>
            <a:ext cx="600577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artemyevo.narod.ru/news2006/melkie_v_derevne/Vict_strelka.JPG"/>
          <p:cNvPicPr>
            <a:picLocks noChangeAspect="1" noChangeArrowheads="1"/>
          </p:cNvPicPr>
          <p:nvPr/>
        </p:nvPicPr>
        <p:blipFill>
          <a:blip r:embed="rId3" cstate="print"/>
          <a:srcRect l="9173" t="1223" r="17445" b="31510"/>
          <a:stretch>
            <a:fillRect/>
          </a:stretch>
        </p:blipFill>
        <p:spPr bwMode="auto">
          <a:xfrm>
            <a:off x="3131840" y="2708920"/>
            <a:ext cx="57606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fractal-vortex.narod.ru/2005/trip_April_2_3_2005_images/horses.JPG"/>
          <p:cNvPicPr>
            <a:picLocks noChangeAspect="1" noChangeArrowheads="1"/>
          </p:cNvPicPr>
          <p:nvPr/>
        </p:nvPicPr>
        <p:blipFill>
          <a:blip r:embed="rId2" cstate="print"/>
          <a:srcRect t="1575" r="7864" b="16526"/>
          <a:stretch>
            <a:fillRect/>
          </a:stretch>
        </p:blipFill>
        <p:spPr bwMode="auto">
          <a:xfrm>
            <a:off x="3059832" y="2708920"/>
            <a:ext cx="5976664" cy="398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http://www.hclokomotiv.ru/images/Roads/Yar05f.JPG"/>
          <p:cNvPicPr>
            <a:picLocks noChangeAspect="1" noChangeArrowheads="1"/>
          </p:cNvPicPr>
          <p:nvPr/>
        </p:nvPicPr>
        <p:blipFill>
          <a:blip r:embed="rId3" cstate="print"/>
          <a:srcRect l="20529" t="14637" r="5509" b="30042"/>
          <a:stretch>
            <a:fillRect/>
          </a:stretch>
        </p:blipFill>
        <p:spPr bwMode="auto">
          <a:xfrm>
            <a:off x="179512" y="116632"/>
            <a:ext cx="590465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samaratoday.ru/img/2011/11/DETAIL_PICTURE_643785.jpg"/>
          <p:cNvPicPr>
            <a:picLocks noChangeAspect="1" noChangeArrowheads="1"/>
          </p:cNvPicPr>
          <p:nvPr/>
        </p:nvPicPr>
        <p:blipFill>
          <a:blip r:embed="rId2" cstate="print"/>
          <a:srcRect r="1323" b="17181"/>
          <a:stretch>
            <a:fillRect/>
          </a:stretch>
        </p:blipFill>
        <p:spPr bwMode="auto">
          <a:xfrm>
            <a:off x="179512" y="188640"/>
            <a:ext cx="572371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http://www.forumimage.ru/uploads/20110909/131554919310002456.jpg"/>
          <p:cNvPicPr>
            <a:picLocks noChangeAspect="1" noChangeArrowheads="1"/>
          </p:cNvPicPr>
          <p:nvPr/>
        </p:nvPicPr>
        <p:blipFill>
          <a:blip r:embed="rId3" cstate="print"/>
          <a:srcRect l="16601" t="27464" r="393" b="7489"/>
          <a:stretch>
            <a:fillRect/>
          </a:stretch>
        </p:blipFill>
        <p:spPr bwMode="auto">
          <a:xfrm>
            <a:off x="3131840" y="2636912"/>
            <a:ext cx="5832648" cy="4037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ellua.net/images/photos/medium/a5eb591d27ffe99623182df9bea2c2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16632"/>
            <a:ext cx="5688632" cy="4257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://www.volynnews.com/files/news/2012/01-23/29699-1u.jpg"/>
          <p:cNvPicPr>
            <a:picLocks noChangeAspect="1" noChangeArrowheads="1"/>
          </p:cNvPicPr>
          <p:nvPr/>
        </p:nvPicPr>
        <p:blipFill>
          <a:blip r:embed="rId3" cstate="print"/>
          <a:srcRect t="25000" r="27742"/>
          <a:stretch>
            <a:fillRect/>
          </a:stretch>
        </p:blipFill>
        <p:spPr bwMode="auto">
          <a:xfrm>
            <a:off x="3423365" y="2780928"/>
            <a:ext cx="572063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</TotalTime>
  <Words>14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Найди отличия </vt:lpstr>
      <vt:lpstr>Слайд 2</vt:lpstr>
      <vt:lpstr>Слайд 3</vt:lpstr>
      <vt:lpstr>Слайд 4</vt:lpstr>
      <vt:lpstr>Слайд 5</vt:lpstr>
      <vt:lpstr>  </vt:lpstr>
      <vt:lpstr>Слайд 7</vt:lpstr>
      <vt:lpstr>Слайд 8</vt:lpstr>
      <vt:lpstr>Слайд 9</vt:lpstr>
      <vt:lpstr>Слайд 10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отличия</dc:title>
  <dc:creator>sss</dc:creator>
  <cp:lastModifiedBy>sss</cp:lastModifiedBy>
  <cp:revision>8</cp:revision>
  <dcterms:created xsi:type="dcterms:W3CDTF">2013-07-08T10:03:09Z</dcterms:created>
  <dcterms:modified xsi:type="dcterms:W3CDTF">2013-07-08T11:40:00Z</dcterms:modified>
</cp:coreProperties>
</file>