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280400" cy="6210300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7740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Мастер-класс</a:t>
            </a:r>
            <a:endParaRPr lang="ru-RU" sz="3600" b="1" dirty="0">
              <a:solidFill>
                <a:srgbClr val="0000FF"/>
              </a:solidFill>
            </a:endParaRPr>
          </a:p>
        </p:txBody>
      </p:sp>
      <p:pic>
        <p:nvPicPr>
          <p:cNvPr id="20482" name="Picture 2" descr="C:\Users\USER\Desktop\Вера\Документы\Тетерка\vyipechka-zhavoronki-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340768"/>
            <a:ext cx="6696744" cy="53082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402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Печенье «Жаворонки пряничные» </a:t>
            </a:r>
            <a:endParaRPr lang="ru-RU" sz="3600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• </a:t>
            </a:r>
            <a:r>
              <a:rPr lang="ru-RU" sz="3000" b="1" dirty="0" smtClean="0"/>
              <a:t>мука – около 7 стаканов</a:t>
            </a:r>
          </a:p>
          <a:p>
            <a:pPr>
              <a:buNone/>
            </a:pPr>
            <a:r>
              <a:rPr lang="ru-RU" sz="3000" b="1" dirty="0" smtClean="0"/>
              <a:t>• кефир – 2 стакана</a:t>
            </a:r>
          </a:p>
          <a:p>
            <a:pPr>
              <a:buNone/>
            </a:pPr>
            <a:r>
              <a:rPr lang="ru-RU" sz="3000" b="1" dirty="0" smtClean="0"/>
              <a:t>• сахар – 1 стакан</a:t>
            </a:r>
          </a:p>
          <a:p>
            <a:pPr>
              <a:buNone/>
            </a:pPr>
            <a:r>
              <a:rPr lang="ru-RU" sz="3000" b="1" dirty="0" smtClean="0"/>
              <a:t>• яйца – 4 шт.</a:t>
            </a:r>
          </a:p>
          <a:p>
            <a:pPr>
              <a:buNone/>
            </a:pPr>
            <a:r>
              <a:rPr lang="ru-RU" sz="3000" b="1" dirty="0" smtClean="0"/>
              <a:t>• сливочное масло или маргарин – 200 г</a:t>
            </a:r>
          </a:p>
          <a:p>
            <a:pPr>
              <a:buNone/>
            </a:pPr>
            <a:r>
              <a:rPr lang="ru-RU" sz="3000" b="1" dirty="0" smtClean="0"/>
              <a:t>• соль – 1 ч. ложка</a:t>
            </a:r>
          </a:p>
          <a:p>
            <a:pPr>
              <a:buNone/>
            </a:pPr>
            <a:r>
              <a:rPr lang="ru-RU" sz="3000" b="1" dirty="0" smtClean="0"/>
              <a:t>• разрыхлитель для теста – 1 ч. ложка</a:t>
            </a:r>
          </a:p>
          <a:p>
            <a:pPr>
              <a:buNone/>
            </a:pPr>
            <a:r>
              <a:rPr lang="ru-RU" sz="3000" b="1" dirty="0" smtClean="0"/>
              <a:t>• немного изюминок (для глазок)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147440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Печенье «Жаворонки»: рецепт постного теста на растительном масле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120000"/>
            </a:pPr>
            <a:r>
              <a:rPr lang="ru-RU" b="1" dirty="0" smtClean="0"/>
              <a:t> 2 кг муки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120000"/>
            </a:pPr>
            <a:r>
              <a:rPr lang="ru-RU" b="1" dirty="0" smtClean="0"/>
              <a:t> пол-литра воды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120000"/>
            </a:pPr>
            <a:r>
              <a:rPr lang="ru-RU" b="1" dirty="0" smtClean="0"/>
              <a:t> 50 г дрожжей (сухих или прессованных)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120000"/>
            </a:pPr>
            <a:r>
              <a:rPr lang="ru-RU" b="1" dirty="0" smtClean="0"/>
              <a:t> 250 г растительного масла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120000"/>
            </a:pPr>
            <a:r>
              <a:rPr lang="ru-RU" b="1" dirty="0" smtClean="0"/>
              <a:t> 1 стакан сахара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120000"/>
            </a:pPr>
            <a:r>
              <a:rPr lang="ru-RU" b="1" dirty="0" smtClean="0"/>
              <a:t> немного соли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120000"/>
            </a:pPr>
            <a:r>
              <a:rPr lang="ru-RU" b="1" dirty="0" smtClean="0"/>
              <a:t> крепкий сладкий черный чай                           (для смазывания)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5290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Печенье «Тетёрки»</a:t>
            </a:r>
            <a:endParaRPr lang="ru-RU" sz="3600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120000"/>
            </a:pPr>
            <a:r>
              <a:rPr lang="ru-RU" sz="3000" b="1" dirty="0" smtClean="0"/>
              <a:t>1 стакан ржаной муки</a:t>
            </a:r>
          </a:p>
          <a:p>
            <a:pPr>
              <a:buSzPct val="120000"/>
            </a:pPr>
            <a:r>
              <a:rPr lang="ru-RU" sz="3000" b="1" dirty="0" smtClean="0"/>
              <a:t>2 столовые ложки растительного масла </a:t>
            </a:r>
          </a:p>
          <a:p>
            <a:pPr>
              <a:buSzPct val="120000"/>
            </a:pPr>
            <a:r>
              <a:rPr lang="ru-RU" sz="3000" b="1" dirty="0" smtClean="0"/>
              <a:t>воду добавляем по мере необходимости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247891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6221" y="2064925"/>
            <a:ext cx="643156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СПАСИБО</a:t>
            </a:r>
          </a:p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ЗА ВНИМАНИЕ!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80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Мастер-класс</vt:lpstr>
      <vt:lpstr>Печенье «Жаворонки пряничные» </vt:lpstr>
      <vt:lpstr>Печенье «Жаворонки»: рецепт постного теста на растительном масле </vt:lpstr>
      <vt:lpstr>Печенье «Тетёрки»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</cp:revision>
  <dcterms:created xsi:type="dcterms:W3CDTF">2013-07-04T10:56:32Z</dcterms:created>
  <dcterms:modified xsi:type="dcterms:W3CDTF">2013-07-04T11:01:47Z</dcterms:modified>
</cp:coreProperties>
</file>