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61" r:id="rId6"/>
    <p:sldId id="259" r:id="rId7"/>
    <p:sldId id="260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564904"/>
            <a:ext cx="7772400" cy="1470025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0000FF"/>
                </a:solidFill>
              </a:rPr>
              <a:t>Обрядовое печенье – «жаворонки», «</a:t>
            </a:r>
            <a:r>
              <a:rPr lang="ru-RU" sz="6000" b="1" smtClean="0">
                <a:solidFill>
                  <a:srgbClr val="0000FF"/>
                </a:solidFill>
              </a:rPr>
              <a:t>тетёрки»</a:t>
            </a:r>
            <a:endParaRPr lang="ru-RU" sz="6000" b="1" dirty="0">
              <a:solidFill>
                <a:srgbClr val="0000FF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506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Вера\Документы\Тетерка\jav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7632700" cy="61674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71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Вера\Документы\Тетерка\4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8640"/>
            <a:ext cx="7058025" cy="6464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991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Вера\Документы\Тетерка\393fb10fff6a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7794625" cy="583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233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568952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513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88640"/>
            <a:ext cx="7007225" cy="651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035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Вера\Документы\Тетерка\Teterka_00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7775575" cy="58308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801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3849"/>
            <a:ext cx="8424935" cy="6312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50647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</Words>
  <Application>Microsoft Office PowerPoint</Application>
  <PresentationFormat>Экран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Обрядовое печенье – «жаворонки», «тетёрки»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13</cp:revision>
  <dcterms:created xsi:type="dcterms:W3CDTF">2013-07-04T10:51:50Z</dcterms:created>
  <dcterms:modified xsi:type="dcterms:W3CDTF">2013-07-04T11:02:11Z</dcterms:modified>
</cp:coreProperties>
</file>