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2FC1-DC09-4FDE-BD7A-4C3EE7A9723F}" type="datetimeFigureOut">
              <a:rPr lang="ru-RU" smtClean="0"/>
              <a:t>30.06.2013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54B8-0039-4F0B-9B81-FA0000BBC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019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2FC1-DC09-4FDE-BD7A-4C3EE7A9723F}" type="datetimeFigureOut">
              <a:rPr lang="ru-RU" smtClean="0"/>
              <a:t>30.06.2013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54B8-0039-4F0B-9B81-FA0000BBC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572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2FC1-DC09-4FDE-BD7A-4C3EE7A9723F}" type="datetimeFigureOut">
              <a:rPr lang="ru-RU" smtClean="0"/>
              <a:t>30.06.2013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54B8-0039-4F0B-9B81-FA0000BBC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275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2FC1-DC09-4FDE-BD7A-4C3EE7A9723F}" type="datetimeFigureOut">
              <a:rPr lang="ru-RU" smtClean="0"/>
              <a:t>30.06.2013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54B8-0039-4F0B-9B81-FA0000BBC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337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2FC1-DC09-4FDE-BD7A-4C3EE7A9723F}" type="datetimeFigureOut">
              <a:rPr lang="ru-RU" smtClean="0"/>
              <a:t>30.06.2013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54B8-0039-4F0B-9B81-FA0000BBC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675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2FC1-DC09-4FDE-BD7A-4C3EE7A9723F}" type="datetimeFigureOut">
              <a:rPr lang="ru-RU" smtClean="0"/>
              <a:t>30.06.2013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54B8-0039-4F0B-9B81-FA0000BBC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30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2FC1-DC09-4FDE-BD7A-4C3EE7A9723F}" type="datetimeFigureOut">
              <a:rPr lang="ru-RU" smtClean="0"/>
              <a:t>30.06.2013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54B8-0039-4F0B-9B81-FA0000BBC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287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2FC1-DC09-4FDE-BD7A-4C3EE7A9723F}" type="datetimeFigureOut">
              <a:rPr lang="ru-RU" smtClean="0"/>
              <a:t>30.06.2013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54B8-0039-4F0B-9B81-FA0000BBC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119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2FC1-DC09-4FDE-BD7A-4C3EE7A9723F}" type="datetimeFigureOut">
              <a:rPr lang="ru-RU" smtClean="0"/>
              <a:t>30.06.2013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54B8-0039-4F0B-9B81-FA0000BBC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439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2FC1-DC09-4FDE-BD7A-4C3EE7A9723F}" type="datetimeFigureOut">
              <a:rPr lang="ru-RU" smtClean="0"/>
              <a:t>30.06.2013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54B8-0039-4F0B-9B81-FA0000BBC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881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2FC1-DC09-4FDE-BD7A-4C3EE7A9723F}" type="datetimeFigureOut">
              <a:rPr lang="ru-RU" smtClean="0"/>
              <a:t>30.06.2013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54B8-0039-4F0B-9B81-FA0000BBC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82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F2FC1-DC09-4FDE-BD7A-4C3EE7A9723F}" type="datetimeFigureOut">
              <a:rPr lang="ru-RU" smtClean="0"/>
              <a:t>30.06.2013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454B8-0039-4F0B-9B81-FA0000BBC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87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771"/>
            <a:ext cx="9143999" cy="696844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7563" y="2564904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ПУТЕШЕСТВИЕ В ПРОШЛОЕ СТУЛА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4008" y="404664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Автор: воспитатель НДОУ «ЦРР-детский сад №203 «Березка»</a:t>
            </a:r>
          </a:p>
          <a:p>
            <a:pPr algn="ctr"/>
            <a:r>
              <a:rPr lang="ru-RU" sz="1600" b="1" dirty="0" smtClean="0"/>
              <a:t>Каминская Екатерина Александровна</a:t>
            </a:r>
            <a:endParaRPr lang="ru-RU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427984" y="4437112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Любая мебель отрывает нас от земли — неважно, табуретка это или трон.  </a:t>
            </a:r>
          </a:p>
          <a:p>
            <a:r>
              <a:rPr lang="ru-RU" i="1" dirty="0" err="1" smtClean="0"/>
              <a:t>Анар</a:t>
            </a:r>
            <a:r>
              <a:rPr lang="ru-RU" i="1" dirty="0" smtClean="0"/>
              <a:t>. Мудрость ковра.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666494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771"/>
            <a:ext cx="9143999" cy="6968442"/>
          </a:xfrm>
          <a:prstGeom prst="rect">
            <a:avLst/>
          </a:prstGeom>
        </p:spPr>
      </p:pic>
      <p:pic>
        <p:nvPicPr>
          <p:cNvPr id="9" name="Рисунок 8" descr="Стул. История привычных вещей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2697"/>
            <a:ext cx="2952328" cy="3816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544" y="764703"/>
            <a:ext cx="3975554" cy="3744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952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771"/>
            <a:ext cx="9143999" cy="69684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268760"/>
            <a:ext cx="3180978" cy="280831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340768"/>
            <a:ext cx="4282505" cy="2852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574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771"/>
            <a:ext cx="9143999" cy="696844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16970"/>
            <a:ext cx="2520280" cy="378042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4412265"/>
            <a:ext cx="3105471" cy="232910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04637"/>
            <a:ext cx="2592288" cy="3892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493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771"/>
            <a:ext cx="9143999" cy="696844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640036"/>
            <a:ext cx="2764370" cy="371907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10" y="1640036"/>
            <a:ext cx="2137366" cy="3734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123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708755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03648" y="404664"/>
            <a:ext cx="6552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Стулья бывают из разного материала</a:t>
            </a:r>
            <a:endParaRPr lang="ru-RU" sz="20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881" y="980728"/>
            <a:ext cx="1638300" cy="2286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878345"/>
            <a:ext cx="2411760" cy="274699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422" y="1412776"/>
            <a:ext cx="2619375" cy="174307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077072"/>
            <a:ext cx="3288570" cy="2426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249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771"/>
            <a:ext cx="9143999" cy="696844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077072"/>
            <a:ext cx="3564396" cy="237626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12776"/>
            <a:ext cx="2207890" cy="246697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448126"/>
            <a:ext cx="3029105" cy="226890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9512" y="548680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          Современное использование материалов при изготовлении стульев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3417561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50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10</cp:revision>
  <dcterms:created xsi:type="dcterms:W3CDTF">2013-06-29T21:21:54Z</dcterms:created>
  <dcterms:modified xsi:type="dcterms:W3CDTF">2013-06-29T23:08:12Z</dcterms:modified>
</cp:coreProperties>
</file>